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.xml" ContentType="application/vnd.openxmlformats-officedocument.presentationml.notesSlide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9" r:id="rId2"/>
    <p:sldId id="263" r:id="rId3"/>
    <p:sldId id="260" r:id="rId4"/>
    <p:sldId id="299" r:id="rId5"/>
    <p:sldId id="344" r:id="rId6"/>
    <p:sldId id="268" r:id="rId7"/>
    <p:sldId id="326" r:id="rId8"/>
    <p:sldId id="276" r:id="rId9"/>
    <p:sldId id="280" r:id="rId10"/>
    <p:sldId id="269" r:id="rId11"/>
    <p:sldId id="348" r:id="rId12"/>
    <p:sldId id="349" r:id="rId13"/>
    <p:sldId id="350" r:id="rId14"/>
    <p:sldId id="351" r:id="rId15"/>
    <p:sldId id="354" r:id="rId16"/>
    <p:sldId id="327" r:id="rId17"/>
    <p:sldId id="331" r:id="rId18"/>
    <p:sldId id="329" r:id="rId19"/>
    <p:sldId id="270" r:id="rId20"/>
    <p:sldId id="283" r:id="rId21"/>
    <p:sldId id="345" r:id="rId22"/>
    <p:sldId id="346" r:id="rId23"/>
    <p:sldId id="347" r:id="rId24"/>
    <p:sldId id="353" r:id="rId25"/>
    <p:sldId id="290" r:id="rId26"/>
  </p:sldIdLst>
  <p:sldSz cx="12192000" cy="6858000"/>
  <p:notesSz cx="6858000" cy="9144000"/>
  <p:embeddedFontLst>
    <p:embeddedFont>
      <p:font typeface="汉仪晓波舒黑W" pitchFamily="18" charset="-122"/>
      <p:regular r:id="rId29"/>
    </p:embeddedFont>
    <p:embeddedFont>
      <p:font typeface="汉仪晓波折纸体简" pitchFamily="18" charset="-122"/>
      <p:regular r:id="rId30"/>
    </p:embeddedFont>
    <p:embeddedFont>
      <p:font typeface="宋体" panose="02010600030101010101" pitchFamily="2" charset="-122"/>
      <p:regular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</p:embeddedFontLst>
  <p:custDataLst>
    <p:tags r:id="rId37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1D3"/>
    <a:srgbClr val="ACB5ED"/>
    <a:srgbClr val="B9C1F4"/>
    <a:srgbClr val="273C99"/>
    <a:srgbClr val="CDE1FF"/>
    <a:srgbClr val="A9CAFE"/>
    <a:srgbClr val="AF71FD"/>
    <a:srgbClr val="5F39BF"/>
    <a:srgbClr val="E8834A"/>
    <a:srgbClr val="FFD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9"/>
    <p:restoredTop sz="94660"/>
  </p:normalViewPr>
  <p:slideViewPr>
    <p:cSldViewPr snapToGrid="0" showGuides="1">
      <p:cViewPr varScale="1">
        <p:scale>
          <a:sx n="136" d="100"/>
          <a:sy n="136" d="100"/>
        </p:scale>
        <p:origin x="248" y="200"/>
      </p:cViewPr>
      <p:guideLst>
        <p:guide orient="horz" pos="2150"/>
        <p:guide pos="380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C3CB0-124B-4C4D-8905-ECCD1CD5DE7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C3CB0-124B-4C4D-8905-ECCD1CD5DE7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4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lstStyle/>
          <a:p>
            <a:pPr lvl="0" indent="-22860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2023/12/17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67.xml"/><Relationship Id="rId7" Type="http://schemas.openxmlformats.org/officeDocument/2006/relationships/image" Target="../media/image3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0.xml"/><Relationship Id="rId7" Type="http://schemas.openxmlformats.org/officeDocument/2006/relationships/image" Target="../media/image36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4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4.png"/><Relationship Id="rId5" Type="http://schemas.openxmlformats.org/officeDocument/2006/relationships/tags" Target="../tags/tag4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1330209" y="5820962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98" name="文本框 9"/>
          <p:cNvSpPr txBox="1"/>
          <p:nvPr/>
        </p:nvSpPr>
        <p:spPr>
          <a:xfrm>
            <a:off x="408947" y="1206804"/>
            <a:ext cx="12367599" cy="1780503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t" anchorCtr="0">
            <a:noAutofit/>
          </a:bodyPr>
          <a:lstStyle/>
          <a:p>
            <a:r>
              <a:rPr lang="en-US" altLang="zh-CN" sz="4800" b="1" dirty="0">
                <a:solidFill>
                  <a:srgbClr val="273C99"/>
                </a:solidFill>
                <a:latin typeface="汉仪晓波舒黑W" panose="00020600040101010101" charset="-122"/>
                <a:ea typeface="汉仪晓波舒黑W" panose="00020600040101010101" charset="-122"/>
                <a:sym typeface="汉仪晓波舒黑W" panose="00020600040101010101" charset="-122"/>
              </a:rPr>
              <a:t>Courier Station </a:t>
            </a:r>
          </a:p>
          <a:p>
            <a:r>
              <a:rPr lang="en-US" altLang="zh-CN" sz="4800" b="1" dirty="0">
                <a:solidFill>
                  <a:srgbClr val="273C99"/>
                </a:solidFill>
                <a:latin typeface="汉仪晓波舒黑W" panose="00020600040101010101" charset="-122"/>
                <a:ea typeface="汉仪晓波舒黑W" panose="00020600040101010101" charset="-122"/>
                <a:sym typeface="汉仪晓波舒黑W" panose="00020600040101010101" charset="-122"/>
              </a:rPr>
              <a:t>Information Management System</a:t>
            </a:r>
          </a:p>
        </p:txBody>
      </p:sp>
      <p:sp>
        <p:nvSpPr>
          <p:cNvPr id="4099" name="文本框 11"/>
          <p:cNvSpPr txBox="1"/>
          <p:nvPr/>
        </p:nvSpPr>
        <p:spPr>
          <a:xfrm>
            <a:off x="922655" y="2844165"/>
            <a:ext cx="4306888" cy="4794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>
                <a:solidFill>
                  <a:srgbClr val="9BB1D3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Group 6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24243" y="2905125"/>
            <a:ext cx="4305300" cy="0"/>
          </a:xfrm>
          <a:prstGeom prst="line">
            <a:avLst/>
          </a:prstGeom>
          <a:ln w="15875" cap="rnd">
            <a:solidFill>
              <a:srgbClr val="9BB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11225" y="3361055"/>
            <a:ext cx="4305300" cy="0"/>
          </a:xfrm>
          <a:prstGeom prst="line">
            <a:avLst/>
          </a:prstGeom>
          <a:ln w="15875" cap="rnd">
            <a:solidFill>
              <a:srgbClr val="9BB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1331686" y="3814682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103" name="文本框 16"/>
          <p:cNvSpPr txBox="1"/>
          <p:nvPr/>
        </p:nvSpPr>
        <p:spPr>
          <a:xfrm>
            <a:off x="3120052" y="4266679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2230026230</a:t>
            </a:r>
          </a:p>
        </p:txBody>
      </p:sp>
      <p:sp>
        <p:nvSpPr>
          <p:cNvPr id="4104" name="文本框 17"/>
          <p:cNvSpPr txBox="1"/>
          <p:nvPr/>
        </p:nvSpPr>
        <p:spPr>
          <a:xfrm>
            <a:off x="1326515" y="5780992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郑植劲翔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120052" y="4304679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1344490" y="4306649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1332179" y="4811420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1330701" y="5316191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文本框 17"/>
          <p:cNvSpPr txBox="1"/>
          <p:nvPr>
            <p:custDataLst>
              <p:tags r:id="rId6"/>
            </p:custDataLst>
          </p:nvPr>
        </p:nvSpPr>
        <p:spPr>
          <a:xfrm>
            <a:off x="1337842" y="4264709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单佳影</a:t>
            </a:r>
          </a:p>
        </p:txBody>
      </p:sp>
      <p:sp>
        <p:nvSpPr>
          <p:cNvPr id="10" name="文本框 17"/>
          <p:cNvSpPr txBox="1"/>
          <p:nvPr>
            <p:custDataLst>
              <p:tags r:id="rId7"/>
            </p:custDataLst>
          </p:nvPr>
        </p:nvSpPr>
        <p:spPr>
          <a:xfrm>
            <a:off x="1344736" y="4774897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丁书萱</a:t>
            </a:r>
          </a:p>
        </p:txBody>
      </p:sp>
      <p:sp>
        <p:nvSpPr>
          <p:cNvPr id="11" name="文本框 17"/>
          <p:cNvSpPr txBox="1"/>
          <p:nvPr>
            <p:custDataLst>
              <p:tags r:id="rId8"/>
            </p:custDataLst>
          </p:nvPr>
        </p:nvSpPr>
        <p:spPr>
          <a:xfrm>
            <a:off x="1326515" y="5285085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肖易林</a:t>
            </a:r>
          </a:p>
        </p:txBody>
      </p:sp>
      <p:sp>
        <p:nvSpPr>
          <p:cNvPr id="12" name="文本框 17"/>
          <p:cNvSpPr txBox="1"/>
          <p:nvPr>
            <p:custDataLst>
              <p:tags r:id="rId9"/>
            </p:custDataLst>
          </p:nvPr>
        </p:nvSpPr>
        <p:spPr>
          <a:xfrm>
            <a:off x="1330947" y="3791949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杨钧涯</a:t>
            </a: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3120052" y="4801571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3120052" y="3817145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圆角矩形 17"/>
          <p:cNvSpPr/>
          <p:nvPr>
            <p:custDataLst>
              <p:tags r:id="rId12"/>
            </p:custDataLst>
          </p:nvPr>
        </p:nvSpPr>
        <p:spPr>
          <a:xfrm>
            <a:off x="3120052" y="5316191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" name="文本框 16"/>
          <p:cNvSpPr txBox="1"/>
          <p:nvPr>
            <p:custDataLst>
              <p:tags r:id="rId13"/>
            </p:custDataLst>
          </p:nvPr>
        </p:nvSpPr>
        <p:spPr>
          <a:xfrm>
            <a:off x="3120052" y="4763078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2230026232</a:t>
            </a:r>
          </a:p>
        </p:txBody>
      </p:sp>
      <p:sp>
        <p:nvSpPr>
          <p:cNvPr id="23" name="文本框 16"/>
          <p:cNvSpPr txBox="1"/>
          <p:nvPr>
            <p:custDataLst>
              <p:tags r:id="rId14"/>
            </p:custDataLst>
          </p:nvPr>
        </p:nvSpPr>
        <p:spPr>
          <a:xfrm>
            <a:off x="3120052" y="5275728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2230026175</a:t>
            </a:r>
          </a:p>
        </p:txBody>
      </p:sp>
      <p:sp>
        <p:nvSpPr>
          <p:cNvPr id="24" name="圆角矩形 23"/>
          <p:cNvSpPr/>
          <p:nvPr>
            <p:custDataLst>
              <p:tags r:id="rId15"/>
            </p:custDataLst>
          </p:nvPr>
        </p:nvSpPr>
        <p:spPr>
          <a:xfrm>
            <a:off x="3122514" y="5828348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" name="文本框 16"/>
          <p:cNvSpPr txBox="1"/>
          <p:nvPr>
            <p:custDataLst>
              <p:tags r:id="rId16"/>
            </p:custDataLst>
          </p:nvPr>
        </p:nvSpPr>
        <p:spPr>
          <a:xfrm>
            <a:off x="3124976" y="5777052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2230026222</a:t>
            </a:r>
          </a:p>
        </p:txBody>
      </p:sp>
      <p:sp>
        <p:nvSpPr>
          <p:cNvPr id="26" name="文本框 16"/>
          <p:cNvSpPr txBox="1"/>
          <p:nvPr>
            <p:custDataLst>
              <p:tags r:id="rId17"/>
            </p:custDataLst>
          </p:nvPr>
        </p:nvSpPr>
        <p:spPr>
          <a:xfrm>
            <a:off x="3124976" y="3779145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2230026188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3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7411" name="文本框 10"/>
          <p:cNvSpPr txBox="1"/>
          <p:nvPr/>
        </p:nvSpPr>
        <p:spPr>
          <a:xfrm>
            <a:off x="5815013" y="2473643"/>
            <a:ext cx="6376987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ER-diagram</a:t>
            </a:r>
          </a:p>
        </p:txBody>
      </p:sp>
      <p:sp>
        <p:nvSpPr>
          <p:cNvPr id="17412" name="文本框 11"/>
          <p:cNvSpPr txBox="1"/>
          <p:nvPr/>
        </p:nvSpPr>
        <p:spPr>
          <a:xfrm>
            <a:off x="6886575" y="3581400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单佳影</a:t>
            </a:r>
            <a:r>
              <a:rPr lang="en-US" altLang="zh-CN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 2230026230</a:t>
            </a:r>
            <a:endParaRPr lang="zh-CN" altLang="en-US" sz="32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36"/>
          <p:cNvSpPr/>
          <p:nvPr/>
        </p:nvSpPr>
        <p:spPr bwMode="auto">
          <a:xfrm rot="18900000">
            <a:off x="7099300" y="2598738"/>
            <a:ext cx="1722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1" tIns="45641" rIns="91281" bIns="45641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此处添加标题</a:t>
            </a:r>
          </a:p>
        </p:txBody>
      </p:sp>
      <p:sp>
        <p:nvSpPr>
          <p:cNvPr id="14" name="任意多边形 148"/>
          <p:cNvSpPr/>
          <p:nvPr/>
        </p:nvSpPr>
        <p:spPr bwMode="auto">
          <a:xfrm>
            <a:off x="5310188" y="2905125"/>
            <a:ext cx="468313" cy="523875"/>
          </a:xfrm>
          <a:custGeom>
            <a:avLst/>
            <a:gdLst>
              <a:gd name="T0" fmla="*/ 346854 w 159"/>
              <a:gd name="T1" fmla="*/ 408289 h 207"/>
              <a:gd name="T2" fmla="*/ 196625 w 159"/>
              <a:gd name="T3" fmla="*/ 174350 h 207"/>
              <a:gd name="T4" fmla="*/ 203252 w 159"/>
              <a:gd name="T5" fmla="*/ 52967 h 207"/>
              <a:gd name="T6" fmla="*/ 92789 w 159"/>
              <a:gd name="T7" fmla="*/ 8828 h 207"/>
              <a:gd name="T8" fmla="*/ 154648 w 159"/>
              <a:gd name="T9" fmla="*/ 105934 h 207"/>
              <a:gd name="T10" fmla="*/ 81743 w 159"/>
              <a:gd name="T11" fmla="*/ 152281 h 207"/>
              <a:gd name="T12" fmla="*/ 22093 w 159"/>
              <a:gd name="T13" fmla="*/ 59588 h 207"/>
              <a:gd name="T14" fmla="*/ 22093 w 159"/>
              <a:gd name="T15" fmla="*/ 169936 h 207"/>
              <a:gd name="T16" fmla="*/ 136974 w 159"/>
              <a:gd name="T17" fmla="*/ 211869 h 207"/>
              <a:gd name="T18" fmla="*/ 287204 w 159"/>
              <a:gd name="T19" fmla="*/ 445807 h 207"/>
              <a:gd name="T20" fmla="*/ 315925 w 159"/>
              <a:gd name="T21" fmla="*/ 452428 h 207"/>
              <a:gd name="T22" fmla="*/ 340227 w 159"/>
              <a:gd name="T23" fmla="*/ 434772 h 207"/>
              <a:gd name="T24" fmla="*/ 346854 w 159"/>
              <a:gd name="T25" fmla="*/ 408289 h 207"/>
              <a:gd name="T26" fmla="*/ 318134 w 159"/>
              <a:gd name="T27" fmla="*/ 425944 h 207"/>
              <a:gd name="T28" fmla="*/ 296041 w 159"/>
              <a:gd name="T29" fmla="*/ 421531 h 207"/>
              <a:gd name="T30" fmla="*/ 302669 w 159"/>
              <a:gd name="T31" fmla="*/ 401668 h 207"/>
              <a:gd name="T32" fmla="*/ 322553 w 159"/>
              <a:gd name="T33" fmla="*/ 406082 h 207"/>
              <a:gd name="T34" fmla="*/ 318134 w 159"/>
              <a:gd name="T35" fmla="*/ 425944 h 20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207"/>
              <a:gd name="T56" fmla="*/ 159 w 159"/>
              <a:gd name="T57" fmla="*/ 207 h 20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738" h="824">
                <a:moveTo>
                  <a:pt x="734" y="731"/>
                </a:moveTo>
                <a:cubicBezTo>
                  <a:pt x="460" y="305"/>
                  <a:pt x="460" y="305"/>
                  <a:pt x="460" y="305"/>
                </a:cubicBezTo>
                <a:cubicBezTo>
                  <a:pt x="508" y="241"/>
                  <a:pt x="516" y="157"/>
                  <a:pt x="472" y="84"/>
                </a:cubicBezTo>
                <a:cubicBezTo>
                  <a:pt x="428" y="20"/>
                  <a:pt x="347" y="-12"/>
                  <a:pt x="270" y="4"/>
                </a:cubicBezTo>
                <a:cubicBezTo>
                  <a:pt x="383" y="181"/>
                  <a:pt x="383" y="181"/>
                  <a:pt x="383" y="181"/>
                </a:cubicBezTo>
                <a:cubicBezTo>
                  <a:pt x="250" y="265"/>
                  <a:pt x="250" y="265"/>
                  <a:pt x="250" y="265"/>
                </a:cubicBezTo>
                <a:cubicBezTo>
                  <a:pt x="141" y="96"/>
                  <a:pt x="141" y="96"/>
                  <a:pt x="141" y="96"/>
                </a:cubicBezTo>
                <a:cubicBezTo>
                  <a:pt x="105" y="157"/>
                  <a:pt x="101" y="233"/>
                  <a:pt x="141" y="297"/>
                </a:cubicBezTo>
                <a:cubicBezTo>
                  <a:pt x="186" y="369"/>
                  <a:pt x="274" y="398"/>
                  <a:pt x="351" y="373"/>
                </a:cubicBezTo>
                <a:cubicBezTo>
                  <a:pt x="625" y="799"/>
                  <a:pt x="625" y="799"/>
                  <a:pt x="625" y="799"/>
                </a:cubicBezTo>
                <a:cubicBezTo>
                  <a:pt x="637" y="815"/>
                  <a:pt x="657" y="819"/>
                  <a:pt x="677" y="811"/>
                </a:cubicBezTo>
                <a:cubicBezTo>
                  <a:pt x="722" y="779"/>
                  <a:pt x="722" y="779"/>
                  <a:pt x="722" y="779"/>
                </a:cubicBezTo>
                <a:cubicBezTo>
                  <a:pt x="738" y="771"/>
                  <a:pt x="742" y="747"/>
                  <a:pt x="734" y="731"/>
                </a:cubicBezTo>
                <a:close/>
                <a:moveTo>
                  <a:pt x="682" y="763"/>
                </a:moveTo>
                <a:cubicBezTo>
                  <a:pt x="669" y="771"/>
                  <a:pt x="649" y="771"/>
                  <a:pt x="641" y="755"/>
                </a:cubicBezTo>
                <a:cubicBezTo>
                  <a:pt x="633" y="743"/>
                  <a:pt x="637" y="727"/>
                  <a:pt x="653" y="719"/>
                </a:cubicBezTo>
                <a:cubicBezTo>
                  <a:pt x="665" y="711"/>
                  <a:pt x="682" y="715"/>
                  <a:pt x="690" y="727"/>
                </a:cubicBezTo>
                <a:cubicBezTo>
                  <a:pt x="698" y="739"/>
                  <a:pt x="694" y="755"/>
                  <a:pt x="682" y="763"/>
                </a:cubicBezTo>
                <a:close/>
                <a:moveTo>
                  <a:pt x="367" y="514"/>
                </a:moveTo>
                <a:cubicBezTo>
                  <a:pt x="391" y="490"/>
                  <a:pt x="391" y="490"/>
                  <a:pt x="391" y="490"/>
                </a:cubicBezTo>
                <a:cubicBezTo>
                  <a:pt x="338" y="437"/>
                  <a:pt x="338" y="437"/>
                  <a:pt x="338" y="437"/>
                </a:cubicBezTo>
                <a:cubicBezTo>
                  <a:pt x="314" y="461"/>
                  <a:pt x="314" y="461"/>
                  <a:pt x="314" y="461"/>
                </a:cubicBezTo>
                <a:cubicBezTo>
                  <a:pt x="294" y="449"/>
                  <a:pt x="270" y="441"/>
                  <a:pt x="250" y="437"/>
                </a:cubicBezTo>
                <a:cubicBezTo>
                  <a:pt x="250" y="409"/>
                  <a:pt x="250" y="409"/>
                  <a:pt x="250" y="409"/>
                </a:cubicBezTo>
                <a:cubicBezTo>
                  <a:pt x="173" y="409"/>
                  <a:pt x="173" y="409"/>
                  <a:pt x="173" y="409"/>
                </a:cubicBezTo>
                <a:cubicBezTo>
                  <a:pt x="173" y="437"/>
                  <a:pt x="173" y="437"/>
                  <a:pt x="173" y="437"/>
                </a:cubicBezTo>
                <a:cubicBezTo>
                  <a:pt x="153" y="441"/>
                  <a:pt x="133" y="449"/>
                  <a:pt x="113" y="461"/>
                </a:cubicBezTo>
                <a:cubicBezTo>
                  <a:pt x="89" y="437"/>
                  <a:pt x="89" y="437"/>
                  <a:pt x="89" y="437"/>
                </a:cubicBezTo>
                <a:cubicBezTo>
                  <a:pt x="32" y="490"/>
                  <a:pt x="32" y="490"/>
                  <a:pt x="32" y="490"/>
                </a:cubicBezTo>
                <a:cubicBezTo>
                  <a:pt x="60" y="518"/>
                  <a:pt x="60" y="518"/>
                  <a:pt x="60" y="518"/>
                </a:cubicBezTo>
                <a:cubicBezTo>
                  <a:pt x="48" y="534"/>
                  <a:pt x="40" y="554"/>
                  <a:pt x="32" y="578"/>
                </a:cubicBezTo>
                <a:cubicBezTo>
                  <a:pt x="0" y="578"/>
                  <a:pt x="0" y="578"/>
                  <a:pt x="0" y="578"/>
                </a:cubicBezTo>
                <a:cubicBezTo>
                  <a:pt x="0" y="655"/>
                  <a:pt x="0" y="655"/>
                  <a:pt x="0" y="655"/>
                </a:cubicBezTo>
                <a:cubicBezTo>
                  <a:pt x="36" y="655"/>
                  <a:pt x="36" y="655"/>
                  <a:pt x="36" y="655"/>
                </a:cubicBezTo>
                <a:cubicBezTo>
                  <a:pt x="40" y="675"/>
                  <a:pt x="48" y="695"/>
                  <a:pt x="60" y="715"/>
                </a:cubicBezTo>
                <a:cubicBezTo>
                  <a:pt x="36" y="739"/>
                  <a:pt x="36" y="739"/>
                  <a:pt x="36" y="739"/>
                </a:cubicBezTo>
                <a:cubicBezTo>
                  <a:pt x="89" y="792"/>
                  <a:pt x="89" y="792"/>
                  <a:pt x="89" y="792"/>
                </a:cubicBezTo>
                <a:cubicBezTo>
                  <a:pt x="113" y="768"/>
                  <a:pt x="113" y="768"/>
                  <a:pt x="113" y="768"/>
                </a:cubicBezTo>
                <a:cubicBezTo>
                  <a:pt x="133" y="780"/>
                  <a:pt x="153" y="788"/>
                  <a:pt x="173" y="792"/>
                </a:cubicBezTo>
                <a:cubicBezTo>
                  <a:pt x="173" y="824"/>
                  <a:pt x="173" y="824"/>
                  <a:pt x="173" y="824"/>
                </a:cubicBezTo>
                <a:cubicBezTo>
                  <a:pt x="250" y="824"/>
                  <a:pt x="250" y="824"/>
                  <a:pt x="250" y="824"/>
                </a:cubicBezTo>
                <a:cubicBezTo>
                  <a:pt x="250" y="792"/>
                  <a:pt x="250" y="792"/>
                  <a:pt x="250" y="792"/>
                </a:cubicBezTo>
                <a:cubicBezTo>
                  <a:pt x="270" y="788"/>
                  <a:pt x="294" y="780"/>
                  <a:pt x="310" y="768"/>
                </a:cubicBezTo>
                <a:cubicBezTo>
                  <a:pt x="334" y="792"/>
                  <a:pt x="334" y="792"/>
                  <a:pt x="334" y="792"/>
                </a:cubicBezTo>
                <a:cubicBezTo>
                  <a:pt x="387" y="739"/>
                  <a:pt x="387" y="739"/>
                  <a:pt x="387" y="739"/>
                </a:cubicBezTo>
                <a:cubicBezTo>
                  <a:pt x="367" y="715"/>
                  <a:pt x="367" y="715"/>
                  <a:pt x="367" y="715"/>
                </a:cubicBezTo>
                <a:cubicBezTo>
                  <a:pt x="379" y="695"/>
                  <a:pt x="387" y="675"/>
                  <a:pt x="391" y="655"/>
                </a:cubicBezTo>
                <a:cubicBezTo>
                  <a:pt x="423" y="655"/>
                  <a:pt x="423" y="655"/>
                  <a:pt x="423" y="655"/>
                </a:cubicBezTo>
                <a:cubicBezTo>
                  <a:pt x="423" y="578"/>
                  <a:pt x="423" y="578"/>
                  <a:pt x="423" y="578"/>
                </a:cubicBezTo>
                <a:cubicBezTo>
                  <a:pt x="391" y="578"/>
                  <a:pt x="391" y="578"/>
                  <a:pt x="391" y="578"/>
                </a:cubicBezTo>
                <a:cubicBezTo>
                  <a:pt x="387" y="554"/>
                  <a:pt x="379" y="534"/>
                  <a:pt x="367" y="514"/>
                </a:cubicBezTo>
                <a:close/>
                <a:moveTo>
                  <a:pt x="214" y="743"/>
                </a:moveTo>
                <a:cubicBezTo>
                  <a:pt x="141" y="743"/>
                  <a:pt x="85" y="687"/>
                  <a:pt x="85" y="615"/>
                </a:cubicBezTo>
                <a:cubicBezTo>
                  <a:pt x="85" y="542"/>
                  <a:pt x="141" y="486"/>
                  <a:pt x="214" y="486"/>
                </a:cubicBezTo>
                <a:cubicBezTo>
                  <a:pt x="286" y="486"/>
                  <a:pt x="342" y="542"/>
                  <a:pt x="342" y="615"/>
                </a:cubicBezTo>
                <a:cubicBezTo>
                  <a:pt x="342" y="687"/>
                  <a:pt x="286" y="743"/>
                  <a:pt x="214" y="743"/>
                </a:cubicBezTo>
                <a:close/>
                <a:moveTo>
                  <a:pt x="177" y="617"/>
                </a:moveTo>
                <a:cubicBezTo>
                  <a:pt x="177" y="598"/>
                  <a:pt x="192" y="583"/>
                  <a:pt x="211" y="583"/>
                </a:cubicBezTo>
                <a:cubicBezTo>
                  <a:pt x="230" y="583"/>
                  <a:pt x="245" y="598"/>
                  <a:pt x="245" y="617"/>
                </a:cubicBezTo>
                <a:cubicBezTo>
                  <a:pt x="245" y="636"/>
                  <a:pt x="230" y="651"/>
                  <a:pt x="211" y="651"/>
                </a:cubicBezTo>
                <a:cubicBezTo>
                  <a:pt x="192" y="651"/>
                  <a:pt x="177" y="636"/>
                  <a:pt x="177" y="617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0" name="任意多边形 108"/>
          <p:cNvSpPr/>
          <p:nvPr/>
        </p:nvSpPr>
        <p:spPr bwMode="auto">
          <a:xfrm>
            <a:off x="4311650" y="3910013"/>
            <a:ext cx="419100" cy="492125"/>
          </a:xfrm>
          <a:custGeom>
            <a:avLst/>
            <a:gdLst>
              <a:gd name="T0" fmla="*/ 28494 w 26"/>
              <a:gd name="T1" fmla="*/ 0 h 26"/>
              <a:gd name="T2" fmla="*/ 0 w 26"/>
              <a:gd name="T3" fmla="*/ 28962 h 26"/>
              <a:gd name="T4" fmla="*/ 28494 w 26"/>
              <a:gd name="T5" fmla="*/ 57923 h 26"/>
              <a:gd name="T6" fmla="*/ 56988 w 26"/>
              <a:gd name="T7" fmla="*/ 28962 h 26"/>
              <a:gd name="T8" fmla="*/ 28494 w 26"/>
              <a:gd name="T9" fmla="*/ 0 h 26"/>
              <a:gd name="T10" fmla="*/ 28494 w 26"/>
              <a:gd name="T11" fmla="*/ 51240 h 26"/>
              <a:gd name="T12" fmla="*/ 6576 w 26"/>
              <a:gd name="T13" fmla="*/ 28962 h 26"/>
              <a:gd name="T14" fmla="*/ 28494 w 26"/>
              <a:gd name="T15" fmla="*/ 6683 h 26"/>
              <a:gd name="T16" fmla="*/ 50412 w 26"/>
              <a:gd name="T17" fmla="*/ 28962 h 26"/>
              <a:gd name="T18" fmla="*/ 28494 w 26"/>
              <a:gd name="T19" fmla="*/ 51240 h 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26"/>
              <a:gd name="T32" fmla="*/ 26 w 26"/>
              <a:gd name="T33" fmla="*/ 26 h 2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62" h="774">
                <a:moveTo>
                  <a:pt x="168" y="287"/>
                </a:moveTo>
                <a:cubicBezTo>
                  <a:pt x="142" y="287"/>
                  <a:pt x="119" y="310"/>
                  <a:pt x="119" y="337"/>
                </a:cubicBezTo>
                <a:cubicBezTo>
                  <a:pt x="119" y="364"/>
                  <a:pt x="142" y="387"/>
                  <a:pt x="168" y="387"/>
                </a:cubicBezTo>
                <a:cubicBezTo>
                  <a:pt x="194" y="387"/>
                  <a:pt x="217" y="364"/>
                  <a:pt x="217" y="337"/>
                </a:cubicBezTo>
                <a:cubicBezTo>
                  <a:pt x="217" y="310"/>
                  <a:pt x="194" y="287"/>
                  <a:pt x="168" y="287"/>
                </a:cubicBezTo>
                <a:close/>
                <a:moveTo>
                  <a:pt x="168" y="375"/>
                </a:moveTo>
                <a:cubicBezTo>
                  <a:pt x="149" y="375"/>
                  <a:pt x="130" y="356"/>
                  <a:pt x="130" y="337"/>
                </a:cubicBezTo>
                <a:cubicBezTo>
                  <a:pt x="130" y="314"/>
                  <a:pt x="149" y="299"/>
                  <a:pt x="168" y="299"/>
                </a:cubicBezTo>
                <a:cubicBezTo>
                  <a:pt x="191" y="299"/>
                  <a:pt x="206" y="314"/>
                  <a:pt x="206" y="337"/>
                </a:cubicBezTo>
                <a:cubicBezTo>
                  <a:pt x="206" y="356"/>
                  <a:pt x="191" y="375"/>
                  <a:pt x="168" y="375"/>
                </a:cubicBezTo>
                <a:close/>
                <a:moveTo>
                  <a:pt x="382" y="223"/>
                </a:moveTo>
                <a:cubicBezTo>
                  <a:pt x="359" y="223"/>
                  <a:pt x="340" y="242"/>
                  <a:pt x="340" y="265"/>
                </a:cubicBezTo>
                <a:cubicBezTo>
                  <a:pt x="340" y="288"/>
                  <a:pt x="359" y="307"/>
                  <a:pt x="382" y="307"/>
                </a:cubicBezTo>
                <a:cubicBezTo>
                  <a:pt x="405" y="307"/>
                  <a:pt x="424" y="288"/>
                  <a:pt x="424" y="265"/>
                </a:cubicBezTo>
                <a:cubicBezTo>
                  <a:pt x="424" y="242"/>
                  <a:pt x="405" y="223"/>
                  <a:pt x="382" y="223"/>
                </a:cubicBezTo>
                <a:close/>
                <a:moveTo>
                  <a:pt x="382" y="288"/>
                </a:moveTo>
                <a:cubicBezTo>
                  <a:pt x="371" y="288"/>
                  <a:pt x="359" y="276"/>
                  <a:pt x="359" y="265"/>
                </a:cubicBezTo>
                <a:cubicBezTo>
                  <a:pt x="359" y="254"/>
                  <a:pt x="371" y="242"/>
                  <a:pt x="382" y="242"/>
                </a:cubicBezTo>
                <a:cubicBezTo>
                  <a:pt x="393" y="242"/>
                  <a:pt x="405" y="254"/>
                  <a:pt x="405" y="265"/>
                </a:cubicBezTo>
                <a:cubicBezTo>
                  <a:pt x="405" y="276"/>
                  <a:pt x="393" y="288"/>
                  <a:pt x="382" y="288"/>
                </a:cubicBezTo>
                <a:close/>
                <a:moveTo>
                  <a:pt x="169" y="312"/>
                </a:moveTo>
                <a:cubicBezTo>
                  <a:pt x="153" y="312"/>
                  <a:pt x="142" y="323"/>
                  <a:pt x="142" y="339"/>
                </a:cubicBezTo>
                <a:cubicBezTo>
                  <a:pt x="142" y="354"/>
                  <a:pt x="153" y="365"/>
                  <a:pt x="169" y="365"/>
                </a:cubicBezTo>
                <a:cubicBezTo>
                  <a:pt x="184" y="365"/>
                  <a:pt x="195" y="354"/>
                  <a:pt x="195" y="339"/>
                </a:cubicBezTo>
                <a:cubicBezTo>
                  <a:pt x="195" y="323"/>
                  <a:pt x="184" y="312"/>
                  <a:pt x="169" y="312"/>
                </a:cubicBezTo>
                <a:close/>
                <a:moveTo>
                  <a:pt x="169" y="350"/>
                </a:moveTo>
                <a:cubicBezTo>
                  <a:pt x="161" y="350"/>
                  <a:pt x="157" y="346"/>
                  <a:pt x="157" y="339"/>
                </a:cubicBezTo>
                <a:cubicBezTo>
                  <a:pt x="157" y="331"/>
                  <a:pt x="161" y="323"/>
                  <a:pt x="169" y="323"/>
                </a:cubicBezTo>
                <a:cubicBezTo>
                  <a:pt x="176" y="323"/>
                  <a:pt x="184" y="331"/>
                  <a:pt x="184" y="339"/>
                </a:cubicBezTo>
                <a:cubicBezTo>
                  <a:pt x="184" y="346"/>
                  <a:pt x="176" y="350"/>
                  <a:pt x="169" y="350"/>
                </a:cubicBezTo>
                <a:close/>
                <a:moveTo>
                  <a:pt x="382" y="181"/>
                </a:moveTo>
                <a:cubicBezTo>
                  <a:pt x="336" y="181"/>
                  <a:pt x="298" y="219"/>
                  <a:pt x="298" y="265"/>
                </a:cubicBezTo>
                <a:cubicBezTo>
                  <a:pt x="298" y="310"/>
                  <a:pt x="336" y="348"/>
                  <a:pt x="382" y="348"/>
                </a:cubicBezTo>
                <a:cubicBezTo>
                  <a:pt x="428" y="348"/>
                  <a:pt x="466" y="310"/>
                  <a:pt x="466" y="265"/>
                </a:cubicBezTo>
                <a:cubicBezTo>
                  <a:pt x="466" y="219"/>
                  <a:pt x="428" y="181"/>
                  <a:pt x="382" y="181"/>
                </a:cubicBezTo>
                <a:close/>
                <a:moveTo>
                  <a:pt x="382" y="329"/>
                </a:moveTo>
                <a:cubicBezTo>
                  <a:pt x="348" y="329"/>
                  <a:pt x="317" y="299"/>
                  <a:pt x="317" y="265"/>
                </a:cubicBezTo>
                <a:cubicBezTo>
                  <a:pt x="317" y="230"/>
                  <a:pt x="348" y="204"/>
                  <a:pt x="382" y="204"/>
                </a:cubicBezTo>
                <a:cubicBezTo>
                  <a:pt x="416" y="204"/>
                  <a:pt x="447" y="230"/>
                  <a:pt x="447" y="265"/>
                </a:cubicBezTo>
                <a:cubicBezTo>
                  <a:pt x="447" y="299"/>
                  <a:pt x="416" y="329"/>
                  <a:pt x="382" y="329"/>
                </a:cubicBezTo>
                <a:close/>
                <a:moveTo>
                  <a:pt x="649" y="421"/>
                </a:moveTo>
                <a:cubicBezTo>
                  <a:pt x="634" y="406"/>
                  <a:pt x="611" y="387"/>
                  <a:pt x="600" y="364"/>
                </a:cubicBezTo>
                <a:cubicBezTo>
                  <a:pt x="584" y="330"/>
                  <a:pt x="603" y="300"/>
                  <a:pt x="600" y="266"/>
                </a:cubicBezTo>
                <a:cubicBezTo>
                  <a:pt x="600" y="239"/>
                  <a:pt x="592" y="205"/>
                  <a:pt x="584" y="182"/>
                </a:cubicBezTo>
                <a:cubicBezTo>
                  <a:pt x="569" y="140"/>
                  <a:pt x="542" y="106"/>
                  <a:pt x="508" y="80"/>
                </a:cubicBezTo>
                <a:cubicBezTo>
                  <a:pt x="454" y="30"/>
                  <a:pt x="382" y="0"/>
                  <a:pt x="298" y="0"/>
                </a:cubicBezTo>
                <a:cubicBezTo>
                  <a:pt x="134" y="0"/>
                  <a:pt x="0" y="121"/>
                  <a:pt x="0" y="269"/>
                </a:cubicBezTo>
                <a:cubicBezTo>
                  <a:pt x="0" y="281"/>
                  <a:pt x="0" y="292"/>
                  <a:pt x="4" y="300"/>
                </a:cubicBezTo>
                <a:cubicBezTo>
                  <a:pt x="4" y="364"/>
                  <a:pt x="23" y="444"/>
                  <a:pt x="84" y="527"/>
                </a:cubicBezTo>
                <a:cubicBezTo>
                  <a:pt x="84" y="527"/>
                  <a:pt x="164" y="691"/>
                  <a:pt x="0" y="774"/>
                </a:cubicBezTo>
                <a:cubicBezTo>
                  <a:pt x="363" y="774"/>
                  <a:pt x="363" y="774"/>
                  <a:pt x="363" y="774"/>
                </a:cubicBezTo>
                <a:cubicBezTo>
                  <a:pt x="363" y="774"/>
                  <a:pt x="390" y="668"/>
                  <a:pt x="432" y="668"/>
                </a:cubicBezTo>
                <a:cubicBezTo>
                  <a:pt x="470" y="668"/>
                  <a:pt x="508" y="672"/>
                  <a:pt x="542" y="668"/>
                </a:cubicBezTo>
                <a:cubicBezTo>
                  <a:pt x="550" y="672"/>
                  <a:pt x="558" y="668"/>
                  <a:pt x="561" y="668"/>
                </a:cubicBezTo>
                <a:cubicBezTo>
                  <a:pt x="588" y="656"/>
                  <a:pt x="569" y="596"/>
                  <a:pt x="569" y="596"/>
                </a:cubicBezTo>
                <a:cubicBezTo>
                  <a:pt x="584" y="588"/>
                  <a:pt x="596" y="581"/>
                  <a:pt x="596" y="573"/>
                </a:cubicBezTo>
                <a:cubicBezTo>
                  <a:pt x="596" y="569"/>
                  <a:pt x="596" y="569"/>
                  <a:pt x="596" y="569"/>
                </a:cubicBezTo>
                <a:cubicBezTo>
                  <a:pt x="596" y="562"/>
                  <a:pt x="580" y="554"/>
                  <a:pt x="558" y="550"/>
                </a:cubicBezTo>
                <a:cubicBezTo>
                  <a:pt x="569" y="550"/>
                  <a:pt x="569" y="550"/>
                  <a:pt x="569" y="550"/>
                </a:cubicBezTo>
                <a:cubicBezTo>
                  <a:pt x="584" y="550"/>
                  <a:pt x="596" y="543"/>
                  <a:pt x="596" y="531"/>
                </a:cubicBezTo>
                <a:cubicBezTo>
                  <a:pt x="596" y="527"/>
                  <a:pt x="596" y="524"/>
                  <a:pt x="592" y="524"/>
                </a:cubicBezTo>
                <a:cubicBezTo>
                  <a:pt x="596" y="512"/>
                  <a:pt x="607" y="459"/>
                  <a:pt x="611" y="459"/>
                </a:cubicBezTo>
                <a:cubicBezTo>
                  <a:pt x="695" y="452"/>
                  <a:pt x="649" y="421"/>
                  <a:pt x="649" y="421"/>
                </a:cubicBezTo>
                <a:close/>
                <a:moveTo>
                  <a:pt x="252" y="353"/>
                </a:moveTo>
                <a:cubicBezTo>
                  <a:pt x="237" y="353"/>
                  <a:pt x="237" y="353"/>
                  <a:pt x="237" y="353"/>
                </a:cubicBezTo>
                <a:cubicBezTo>
                  <a:pt x="237" y="360"/>
                  <a:pt x="233" y="368"/>
                  <a:pt x="229" y="376"/>
                </a:cubicBezTo>
                <a:cubicBezTo>
                  <a:pt x="237" y="387"/>
                  <a:pt x="237" y="387"/>
                  <a:pt x="237" y="387"/>
                </a:cubicBezTo>
                <a:cubicBezTo>
                  <a:pt x="218" y="406"/>
                  <a:pt x="218" y="406"/>
                  <a:pt x="218" y="406"/>
                </a:cubicBezTo>
                <a:cubicBezTo>
                  <a:pt x="206" y="398"/>
                  <a:pt x="206" y="398"/>
                  <a:pt x="206" y="398"/>
                </a:cubicBezTo>
                <a:cubicBezTo>
                  <a:pt x="199" y="402"/>
                  <a:pt x="191" y="406"/>
                  <a:pt x="183" y="406"/>
                </a:cubicBezTo>
                <a:cubicBezTo>
                  <a:pt x="183" y="417"/>
                  <a:pt x="183" y="417"/>
                  <a:pt x="183" y="417"/>
                </a:cubicBezTo>
                <a:cubicBezTo>
                  <a:pt x="153" y="417"/>
                  <a:pt x="153" y="417"/>
                  <a:pt x="153" y="417"/>
                </a:cubicBezTo>
                <a:cubicBezTo>
                  <a:pt x="153" y="406"/>
                  <a:pt x="153" y="406"/>
                  <a:pt x="153" y="406"/>
                </a:cubicBezTo>
                <a:cubicBezTo>
                  <a:pt x="145" y="406"/>
                  <a:pt x="137" y="402"/>
                  <a:pt x="130" y="398"/>
                </a:cubicBezTo>
                <a:cubicBezTo>
                  <a:pt x="122" y="406"/>
                  <a:pt x="122" y="406"/>
                  <a:pt x="122" y="406"/>
                </a:cubicBezTo>
                <a:cubicBezTo>
                  <a:pt x="99" y="387"/>
                  <a:pt x="99" y="387"/>
                  <a:pt x="99" y="387"/>
                </a:cubicBezTo>
                <a:cubicBezTo>
                  <a:pt x="107" y="376"/>
                  <a:pt x="107" y="376"/>
                  <a:pt x="107" y="376"/>
                </a:cubicBezTo>
                <a:cubicBezTo>
                  <a:pt x="103" y="368"/>
                  <a:pt x="99" y="360"/>
                  <a:pt x="99" y="353"/>
                </a:cubicBezTo>
                <a:cubicBezTo>
                  <a:pt x="84" y="353"/>
                  <a:pt x="84" y="353"/>
                  <a:pt x="84" y="353"/>
                </a:cubicBezTo>
                <a:cubicBezTo>
                  <a:pt x="84" y="323"/>
                  <a:pt x="84" y="323"/>
                  <a:pt x="84" y="323"/>
                </a:cubicBezTo>
                <a:cubicBezTo>
                  <a:pt x="99" y="323"/>
                  <a:pt x="99" y="323"/>
                  <a:pt x="99" y="323"/>
                </a:cubicBezTo>
                <a:cubicBezTo>
                  <a:pt x="99" y="315"/>
                  <a:pt x="103" y="307"/>
                  <a:pt x="107" y="300"/>
                </a:cubicBezTo>
                <a:cubicBezTo>
                  <a:pt x="99" y="288"/>
                  <a:pt x="99" y="288"/>
                  <a:pt x="99" y="288"/>
                </a:cubicBezTo>
                <a:cubicBezTo>
                  <a:pt x="118" y="269"/>
                  <a:pt x="118" y="269"/>
                  <a:pt x="118" y="269"/>
                </a:cubicBezTo>
                <a:cubicBezTo>
                  <a:pt x="130" y="277"/>
                  <a:pt x="130" y="277"/>
                  <a:pt x="130" y="277"/>
                </a:cubicBezTo>
                <a:cubicBezTo>
                  <a:pt x="137" y="273"/>
                  <a:pt x="145" y="269"/>
                  <a:pt x="153" y="269"/>
                </a:cubicBezTo>
                <a:cubicBezTo>
                  <a:pt x="153" y="258"/>
                  <a:pt x="153" y="258"/>
                  <a:pt x="153" y="258"/>
                </a:cubicBezTo>
                <a:cubicBezTo>
                  <a:pt x="183" y="258"/>
                  <a:pt x="183" y="258"/>
                  <a:pt x="183" y="258"/>
                </a:cubicBezTo>
                <a:cubicBezTo>
                  <a:pt x="183" y="269"/>
                  <a:pt x="183" y="269"/>
                  <a:pt x="183" y="269"/>
                </a:cubicBezTo>
                <a:cubicBezTo>
                  <a:pt x="191" y="269"/>
                  <a:pt x="199" y="273"/>
                  <a:pt x="206" y="277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41" y="288"/>
                  <a:pt x="241" y="288"/>
                  <a:pt x="241" y="288"/>
                </a:cubicBezTo>
                <a:cubicBezTo>
                  <a:pt x="229" y="300"/>
                  <a:pt x="229" y="300"/>
                  <a:pt x="229" y="300"/>
                </a:cubicBezTo>
                <a:cubicBezTo>
                  <a:pt x="233" y="307"/>
                  <a:pt x="237" y="315"/>
                  <a:pt x="241" y="323"/>
                </a:cubicBezTo>
                <a:cubicBezTo>
                  <a:pt x="252" y="323"/>
                  <a:pt x="252" y="323"/>
                  <a:pt x="252" y="323"/>
                </a:cubicBezTo>
                <a:lnTo>
                  <a:pt x="252" y="353"/>
                </a:lnTo>
                <a:close/>
                <a:moveTo>
                  <a:pt x="519" y="292"/>
                </a:moveTo>
                <a:cubicBezTo>
                  <a:pt x="496" y="292"/>
                  <a:pt x="496" y="292"/>
                  <a:pt x="496" y="292"/>
                </a:cubicBezTo>
                <a:cubicBezTo>
                  <a:pt x="493" y="304"/>
                  <a:pt x="489" y="319"/>
                  <a:pt x="481" y="330"/>
                </a:cubicBezTo>
                <a:cubicBezTo>
                  <a:pt x="496" y="345"/>
                  <a:pt x="496" y="345"/>
                  <a:pt x="496" y="345"/>
                </a:cubicBezTo>
                <a:cubicBezTo>
                  <a:pt x="462" y="379"/>
                  <a:pt x="462" y="379"/>
                  <a:pt x="462" y="379"/>
                </a:cubicBezTo>
                <a:cubicBezTo>
                  <a:pt x="447" y="364"/>
                  <a:pt x="447" y="364"/>
                  <a:pt x="447" y="364"/>
                </a:cubicBezTo>
                <a:cubicBezTo>
                  <a:pt x="435" y="372"/>
                  <a:pt x="420" y="376"/>
                  <a:pt x="409" y="379"/>
                </a:cubicBezTo>
                <a:cubicBezTo>
                  <a:pt x="409" y="398"/>
                  <a:pt x="409" y="398"/>
                  <a:pt x="409" y="398"/>
                </a:cubicBezTo>
                <a:cubicBezTo>
                  <a:pt x="359" y="398"/>
                  <a:pt x="359" y="398"/>
                  <a:pt x="359" y="398"/>
                </a:cubicBezTo>
                <a:cubicBezTo>
                  <a:pt x="359" y="379"/>
                  <a:pt x="359" y="379"/>
                  <a:pt x="359" y="379"/>
                </a:cubicBezTo>
                <a:cubicBezTo>
                  <a:pt x="344" y="379"/>
                  <a:pt x="328" y="372"/>
                  <a:pt x="317" y="364"/>
                </a:cubicBezTo>
                <a:cubicBezTo>
                  <a:pt x="302" y="379"/>
                  <a:pt x="302" y="379"/>
                  <a:pt x="302" y="379"/>
                </a:cubicBezTo>
                <a:cubicBezTo>
                  <a:pt x="267" y="345"/>
                  <a:pt x="267" y="345"/>
                  <a:pt x="267" y="345"/>
                </a:cubicBezTo>
                <a:cubicBezTo>
                  <a:pt x="283" y="330"/>
                  <a:pt x="283" y="330"/>
                  <a:pt x="283" y="330"/>
                </a:cubicBezTo>
                <a:cubicBezTo>
                  <a:pt x="275" y="319"/>
                  <a:pt x="271" y="307"/>
                  <a:pt x="267" y="292"/>
                </a:cubicBezTo>
                <a:cubicBezTo>
                  <a:pt x="244" y="292"/>
                  <a:pt x="244" y="292"/>
                  <a:pt x="244" y="292"/>
                </a:cubicBezTo>
                <a:cubicBezTo>
                  <a:pt x="244" y="243"/>
                  <a:pt x="244" y="243"/>
                  <a:pt x="244" y="243"/>
                </a:cubicBezTo>
                <a:cubicBezTo>
                  <a:pt x="267" y="243"/>
                  <a:pt x="267" y="243"/>
                  <a:pt x="267" y="243"/>
                </a:cubicBezTo>
                <a:cubicBezTo>
                  <a:pt x="267" y="228"/>
                  <a:pt x="275" y="212"/>
                  <a:pt x="283" y="201"/>
                </a:cubicBezTo>
                <a:cubicBezTo>
                  <a:pt x="267" y="186"/>
                  <a:pt x="267" y="186"/>
                  <a:pt x="267" y="186"/>
                </a:cubicBezTo>
                <a:cubicBezTo>
                  <a:pt x="302" y="152"/>
                  <a:pt x="302" y="152"/>
                  <a:pt x="302" y="152"/>
                </a:cubicBezTo>
                <a:cubicBezTo>
                  <a:pt x="317" y="167"/>
                  <a:pt x="317" y="167"/>
                  <a:pt x="317" y="167"/>
                </a:cubicBezTo>
                <a:cubicBezTo>
                  <a:pt x="328" y="159"/>
                  <a:pt x="344" y="156"/>
                  <a:pt x="359" y="152"/>
                </a:cubicBezTo>
                <a:cubicBezTo>
                  <a:pt x="359" y="133"/>
                  <a:pt x="359" y="133"/>
                  <a:pt x="359" y="133"/>
                </a:cubicBezTo>
                <a:cubicBezTo>
                  <a:pt x="409" y="133"/>
                  <a:pt x="409" y="133"/>
                  <a:pt x="409" y="133"/>
                </a:cubicBezTo>
                <a:cubicBezTo>
                  <a:pt x="409" y="152"/>
                  <a:pt x="409" y="152"/>
                  <a:pt x="409" y="152"/>
                </a:cubicBezTo>
                <a:cubicBezTo>
                  <a:pt x="420" y="156"/>
                  <a:pt x="435" y="159"/>
                  <a:pt x="447" y="167"/>
                </a:cubicBezTo>
                <a:cubicBezTo>
                  <a:pt x="462" y="152"/>
                  <a:pt x="462" y="152"/>
                  <a:pt x="462" y="152"/>
                </a:cubicBezTo>
                <a:cubicBezTo>
                  <a:pt x="496" y="186"/>
                  <a:pt x="496" y="186"/>
                  <a:pt x="496" y="186"/>
                </a:cubicBezTo>
                <a:cubicBezTo>
                  <a:pt x="481" y="201"/>
                  <a:pt x="481" y="201"/>
                  <a:pt x="481" y="201"/>
                </a:cubicBezTo>
                <a:cubicBezTo>
                  <a:pt x="489" y="216"/>
                  <a:pt x="496" y="228"/>
                  <a:pt x="496" y="243"/>
                </a:cubicBezTo>
                <a:cubicBezTo>
                  <a:pt x="519" y="243"/>
                  <a:pt x="519" y="243"/>
                  <a:pt x="519" y="243"/>
                </a:cubicBezTo>
                <a:lnTo>
                  <a:pt x="519" y="292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8" name="任意多边形 136"/>
          <p:cNvSpPr/>
          <p:nvPr/>
        </p:nvSpPr>
        <p:spPr bwMode="auto">
          <a:xfrm>
            <a:off x="6372225" y="3943350"/>
            <a:ext cx="382588" cy="376238"/>
          </a:xfrm>
          <a:custGeom>
            <a:avLst/>
            <a:gdLst>
              <a:gd name="T0" fmla="*/ 227658 w 205"/>
              <a:gd name="T1" fmla="*/ 42083 h 89"/>
              <a:gd name="T2" fmla="*/ 103883 w 205"/>
              <a:gd name="T3" fmla="*/ 0 h 89"/>
              <a:gd name="T4" fmla="*/ 0 w 205"/>
              <a:gd name="T5" fmla="*/ 0 h 89"/>
              <a:gd name="T6" fmla="*/ 0 w 205"/>
              <a:gd name="T7" fmla="*/ 148397 h 89"/>
              <a:gd name="T8" fmla="*/ 48626 w 205"/>
              <a:gd name="T9" fmla="*/ 197124 h 89"/>
              <a:gd name="T10" fmla="*/ 404479 w 205"/>
              <a:gd name="T11" fmla="*/ 197124 h 89"/>
              <a:gd name="T12" fmla="*/ 453105 w 205"/>
              <a:gd name="T13" fmla="*/ 148397 h 89"/>
              <a:gd name="T14" fmla="*/ 453105 w 205"/>
              <a:gd name="T15" fmla="*/ 0 h 89"/>
              <a:gd name="T16" fmla="*/ 349222 w 205"/>
              <a:gd name="T17" fmla="*/ 0 h 89"/>
              <a:gd name="T18" fmla="*/ 227658 w 205"/>
              <a:gd name="T19" fmla="*/ 42083 h 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5"/>
              <a:gd name="T31" fmla="*/ 0 h 89"/>
              <a:gd name="T32" fmla="*/ 205 w 205"/>
              <a:gd name="T33" fmla="*/ 89 h 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03" h="592">
                <a:moveTo>
                  <a:pt x="303" y="388"/>
                </a:moveTo>
                <a:cubicBezTo>
                  <a:pt x="241" y="388"/>
                  <a:pt x="182" y="367"/>
                  <a:pt x="138" y="332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63"/>
                  <a:pt x="29" y="592"/>
                  <a:pt x="65" y="592"/>
                </a:cubicBezTo>
                <a:cubicBezTo>
                  <a:pt x="538" y="592"/>
                  <a:pt x="538" y="592"/>
                  <a:pt x="538" y="592"/>
                </a:cubicBezTo>
                <a:cubicBezTo>
                  <a:pt x="574" y="592"/>
                  <a:pt x="603" y="563"/>
                  <a:pt x="603" y="528"/>
                </a:cubicBezTo>
                <a:cubicBezTo>
                  <a:pt x="603" y="332"/>
                  <a:pt x="603" y="332"/>
                  <a:pt x="603" y="332"/>
                </a:cubicBezTo>
                <a:cubicBezTo>
                  <a:pt x="465" y="332"/>
                  <a:pt x="465" y="332"/>
                  <a:pt x="465" y="332"/>
                </a:cubicBezTo>
                <a:cubicBezTo>
                  <a:pt x="421" y="367"/>
                  <a:pt x="365" y="388"/>
                  <a:pt x="303" y="388"/>
                </a:cubicBezTo>
                <a:close/>
                <a:moveTo>
                  <a:pt x="538" y="122"/>
                </a:moveTo>
                <a:cubicBezTo>
                  <a:pt x="529" y="122"/>
                  <a:pt x="529" y="122"/>
                  <a:pt x="529" y="122"/>
                </a:cubicBezTo>
                <a:cubicBezTo>
                  <a:pt x="453" y="122"/>
                  <a:pt x="453" y="122"/>
                  <a:pt x="453" y="122"/>
                </a:cubicBezTo>
                <a:cubicBezTo>
                  <a:pt x="453" y="64"/>
                  <a:pt x="453" y="64"/>
                  <a:pt x="453" y="64"/>
                </a:cubicBezTo>
                <a:cubicBezTo>
                  <a:pt x="453" y="29"/>
                  <a:pt x="424" y="0"/>
                  <a:pt x="388" y="0"/>
                </a:cubicBezTo>
                <a:cubicBezTo>
                  <a:pt x="215" y="0"/>
                  <a:pt x="215" y="0"/>
                  <a:pt x="215" y="0"/>
                </a:cubicBezTo>
                <a:cubicBezTo>
                  <a:pt x="179" y="0"/>
                  <a:pt x="150" y="29"/>
                  <a:pt x="150" y="64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29" y="122"/>
                  <a:pt x="0" y="152"/>
                  <a:pt x="0" y="187"/>
                </a:cubicBezTo>
                <a:cubicBezTo>
                  <a:pt x="0" y="294"/>
                  <a:pt x="0" y="294"/>
                  <a:pt x="0" y="294"/>
                </a:cubicBezTo>
                <a:cubicBezTo>
                  <a:pt x="159" y="294"/>
                  <a:pt x="159" y="294"/>
                  <a:pt x="159" y="294"/>
                </a:cubicBezTo>
                <a:cubicBezTo>
                  <a:pt x="197" y="327"/>
                  <a:pt x="247" y="344"/>
                  <a:pt x="303" y="344"/>
                </a:cubicBezTo>
                <a:cubicBezTo>
                  <a:pt x="356" y="344"/>
                  <a:pt x="406" y="327"/>
                  <a:pt x="444" y="294"/>
                </a:cubicBezTo>
                <a:cubicBezTo>
                  <a:pt x="603" y="294"/>
                  <a:pt x="603" y="294"/>
                  <a:pt x="603" y="294"/>
                </a:cubicBezTo>
                <a:cubicBezTo>
                  <a:pt x="603" y="187"/>
                  <a:pt x="603" y="187"/>
                  <a:pt x="603" y="187"/>
                </a:cubicBezTo>
                <a:cubicBezTo>
                  <a:pt x="603" y="152"/>
                  <a:pt x="574" y="122"/>
                  <a:pt x="538" y="122"/>
                </a:cubicBezTo>
                <a:close/>
                <a:moveTo>
                  <a:pt x="197" y="76"/>
                </a:moveTo>
                <a:cubicBezTo>
                  <a:pt x="197" y="64"/>
                  <a:pt x="197" y="64"/>
                  <a:pt x="197" y="64"/>
                </a:cubicBezTo>
                <a:cubicBezTo>
                  <a:pt x="197" y="55"/>
                  <a:pt x="206" y="50"/>
                  <a:pt x="215" y="50"/>
                </a:cubicBezTo>
                <a:cubicBezTo>
                  <a:pt x="388" y="50"/>
                  <a:pt x="388" y="50"/>
                  <a:pt x="388" y="50"/>
                </a:cubicBezTo>
                <a:cubicBezTo>
                  <a:pt x="397" y="50"/>
                  <a:pt x="406" y="55"/>
                  <a:pt x="406" y="64"/>
                </a:cubicBezTo>
                <a:cubicBezTo>
                  <a:pt x="406" y="76"/>
                  <a:pt x="406" y="76"/>
                  <a:pt x="406" y="76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197" y="122"/>
                  <a:pt x="197" y="122"/>
                  <a:pt x="197" y="122"/>
                </a:cubicBezTo>
                <a:lnTo>
                  <a:pt x="197" y="76"/>
                </a:lnTo>
                <a:close/>
                <a:moveTo>
                  <a:pt x="297" y="294"/>
                </a:moveTo>
                <a:cubicBezTo>
                  <a:pt x="271" y="294"/>
                  <a:pt x="250" y="274"/>
                  <a:pt x="250" y="251"/>
                </a:cubicBezTo>
                <a:cubicBezTo>
                  <a:pt x="250" y="224"/>
                  <a:pt x="271" y="204"/>
                  <a:pt x="297" y="204"/>
                </a:cubicBezTo>
                <a:cubicBezTo>
                  <a:pt x="324" y="204"/>
                  <a:pt x="344" y="224"/>
                  <a:pt x="344" y="251"/>
                </a:cubicBezTo>
                <a:cubicBezTo>
                  <a:pt x="344" y="274"/>
                  <a:pt x="324" y="294"/>
                  <a:pt x="297" y="294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33" name="任意多边形 154"/>
          <p:cNvSpPr/>
          <p:nvPr/>
        </p:nvSpPr>
        <p:spPr bwMode="auto">
          <a:xfrm>
            <a:off x="3265488" y="2917825"/>
            <a:ext cx="444500" cy="487363"/>
          </a:xfrm>
          <a:custGeom>
            <a:avLst/>
            <a:gdLst>
              <a:gd name="T0" fmla="*/ 35095 w 23"/>
              <a:gd name="T1" fmla="*/ 0 h 21"/>
              <a:gd name="T2" fmla="*/ 35095 w 23"/>
              <a:gd name="T3" fmla="*/ 8898 h 21"/>
              <a:gd name="T4" fmla="*/ 41675 w 23"/>
              <a:gd name="T5" fmla="*/ 24468 h 21"/>
              <a:gd name="T6" fmla="*/ 21934 w 23"/>
              <a:gd name="T7" fmla="*/ 37814 h 21"/>
              <a:gd name="T8" fmla="*/ 8774 w 23"/>
              <a:gd name="T9" fmla="*/ 20019 h 21"/>
              <a:gd name="T10" fmla="*/ 13161 w 23"/>
              <a:gd name="T11" fmla="*/ 11122 h 21"/>
              <a:gd name="T12" fmla="*/ 13161 w 23"/>
              <a:gd name="T13" fmla="*/ 0 h 21"/>
              <a:gd name="T14" fmla="*/ 0 w 23"/>
              <a:gd name="T15" fmla="*/ 22244 h 21"/>
              <a:gd name="T16" fmla="*/ 24128 w 23"/>
              <a:gd name="T17" fmla="*/ 46712 h 21"/>
              <a:gd name="T18" fmla="*/ 50449 w 23"/>
              <a:gd name="T19" fmla="*/ 22244 h 21"/>
              <a:gd name="T20" fmla="*/ 35095 w 23"/>
              <a:gd name="T21" fmla="*/ 0 h 2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"/>
              <a:gd name="T34" fmla="*/ 0 h 21"/>
              <a:gd name="T35" fmla="*/ 23 w 23"/>
              <a:gd name="T36" fmla="*/ 21 h 2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01" h="767">
                <a:moveTo>
                  <a:pt x="270" y="651"/>
                </a:moveTo>
                <a:cubicBezTo>
                  <a:pt x="270" y="665"/>
                  <a:pt x="270" y="665"/>
                  <a:pt x="270" y="665"/>
                </a:cubicBezTo>
                <a:cubicBezTo>
                  <a:pt x="276" y="668"/>
                  <a:pt x="280" y="678"/>
                  <a:pt x="280" y="688"/>
                </a:cubicBezTo>
                <a:cubicBezTo>
                  <a:pt x="276" y="702"/>
                  <a:pt x="266" y="712"/>
                  <a:pt x="249" y="708"/>
                </a:cubicBezTo>
                <a:cubicBezTo>
                  <a:pt x="236" y="708"/>
                  <a:pt x="226" y="695"/>
                  <a:pt x="229" y="681"/>
                </a:cubicBezTo>
                <a:cubicBezTo>
                  <a:pt x="229" y="675"/>
                  <a:pt x="233" y="671"/>
                  <a:pt x="236" y="668"/>
                </a:cubicBezTo>
                <a:cubicBezTo>
                  <a:pt x="236" y="651"/>
                  <a:pt x="236" y="651"/>
                  <a:pt x="236" y="651"/>
                </a:cubicBezTo>
                <a:cubicBezTo>
                  <a:pt x="226" y="658"/>
                  <a:pt x="216" y="671"/>
                  <a:pt x="216" y="685"/>
                </a:cubicBezTo>
                <a:cubicBezTo>
                  <a:pt x="216" y="705"/>
                  <a:pt x="233" y="722"/>
                  <a:pt x="253" y="722"/>
                </a:cubicBezTo>
                <a:cubicBezTo>
                  <a:pt x="276" y="722"/>
                  <a:pt x="293" y="705"/>
                  <a:pt x="293" y="685"/>
                </a:cubicBezTo>
                <a:cubicBezTo>
                  <a:pt x="293" y="668"/>
                  <a:pt x="283" y="654"/>
                  <a:pt x="270" y="651"/>
                </a:cubicBezTo>
                <a:close/>
                <a:moveTo>
                  <a:pt x="246" y="641"/>
                </a:moveTo>
                <a:lnTo>
                  <a:pt x="260" y="641"/>
                </a:lnTo>
                <a:lnTo>
                  <a:pt x="260" y="691"/>
                </a:lnTo>
                <a:lnTo>
                  <a:pt x="246" y="691"/>
                </a:lnTo>
                <a:lnTo>
                  <a:pt x="246" y="641"/>
                </a:lnTo>
                <a:close/>
                <a:moveTo>
                  <a:pt x="141" y="188"/>
                </a:moveTo>
                <a:cubicBezTo>
                  <a:pt x="67" y="256"/>
                  <a:pt x="60" y="367"/>
                  <a:pt x="124" y="441"/>
                </a:cubicBezTo>
                <a:cubicBezTo>
                  <a:pt x="189" y="515"/>
                  <a:pt x="304" y="522"/>
                  <a:pt x="379" y="458"/>
                </a:cubicBezTo>
                <a:cubicBezTo>
                  <a:pt x="450" y="390"/>
                  <a:pt x="460" y="279"/>
                  <a:pt x="396" y="205"/>
                </a:cubicBezTo>
                <a:cubicBezTo>
                  <a:pt x="328" y="131"/>
                  <a:pt x="216" y="124"/>
                  <a:pt x="141" y="188"/>
                </a:cubicBezTo>
                <a:close/>
                <a:moveTo>
                  <a:pt x="277" y="407"/>
                </a:moveTo>
                <a:cubicBezTo>
                  <a:pt x="277" y="438"/>
                  <a:pt x="277" y="438"/>
                  <a:pt x="277" y="438"/>
                </a:cubicBezTo>
                <a:cubicBezTo>
                  <a:pt x="250" y="438"/>
                  <a:pt x="250" y="438"/>
                  <a:pt x="250" y="438"/>
                </a:cubicBezTo>
                <a:cubicBezTo>
                  <a:pt x="250" y="411"/>
                  <a:pt x="250" y="411"/>
                  <a:pt x="250" y="411"/>
                </a:cubicBezTo>
                <a:cubicBezTo>
                  <a:pt x="229" y="411"/>
                  <a:pt x="209" y="404"/>
                  <a:pt x="199" y="397"/>
                </a:cubicBezTo>
                <a:cubicBezTo>
                  <a:pt x="206" y="363"/>
                  <a:pt x="206" y="363"/>
                  <a:pt x="206" y="363"/>
                </a:cubicBezTo>
                <a:cubicBezTo>
                  <a:pt x="219" y="370"/>
                  <a:pt x="236" y="377"/>
                  <a:pt x="257" y="377"/>
                </a:cubicBezTo>
                <a:cubicBezTo>
                  <a:pt x="274" y="377"/>
                  <a:pt x="284" y="370"/>
                  <a:pt x="284" y="360"/>
                </a:cubicBezTo>
                <a:cubicBezTo>
                  <a:pt x="284" y="347"/>
                  <a:pt x="274" y="340"/>
                  <a:pt x="253" y="333"/>
                </a:cubicBezTo>
                <a:cubicBezTo>
                  <a:pt x="223" y="323"/>
                  <a:pt x="199" y="310"/>
                  <a:pt x="199" y="279"/>
                </a:cubicBezTo>
                <a:cubicBezTo>
                  <a:pt x="199" y="256"/>
                  <a:pt x="219" y="235"/>
                  <a:pt x="250" y="229"/>
                </a:cubicBezTo>
                <a:cubicBezTo>
                  <a:pt x="250" y="202"/>
                  <a:pt x="250" y="202"/>
                  <a:pt x="250" y="202"/>
                </a:cubicBezTo>
                <a:cubicBezTo>
                  <a:pt x="277" y="202"/>
                  <a:pt x="277" y="202"/>
                  <a:pt x="277" y="202"/>
                </a:cubicBezTo>
                <a:cubicBezTo>
                  <a:pt x="277" y="225"/>
                  <a:pt x="277" y="225"/>
                  <a:pt x="277" y="225"/>
                </a:cubicBezTo>
                <a:cubicBezTo>
                  <a:pt x="297" y="225"/>
                  <a:pt x="311" y="232"/>
                  <a:pt x="321" y="235"/>
                </a:cubicBezTo>
                <a:cubicBezTo>
                  <a:pt x="311" y="269"/>
                  <a:pt x="311" y="269"/>
                  <a:pt x="311" y="269"/>
                </a:cubicBezTo>
                <a:cubicBezTo>
                  <a:pt x="304" y="266"/>
                  <a:pt x="291" y="259"/>
                  <a:pt x="270" y="259"/>
                </a:cubicBezTo>
                <a:cubicBezTo>
                  <a:pt x="250" y="259"/>
                  <a:pt x="246" y="266"/>
                  <a:pt x="246" y="276"/>
                </a:cubicBezTo>
                <a:cubicBezTo>
                  <a:pt x="246" y="286"/>
                  <a:pt x="257" y="293"/>
                  <a:pt x="280" y="299"/>
                </a:cubicBezTo>
                <a:cubicBezTo>
                  <a:pt x="314" y="313"/>
                  <a:pt x="328" y="330"/>
                  <a:pt x="328" y="357"/>
                </a:cubicBezTo>
                <a:cubicBezTo>
                  <a:pt x="328" y="380"/>
                  <a:pt x="311" y="404"/>
                  <a:pt x="277" y="407"/>
                </a:cubicBezTo>
                <a:close/>
                <a:moveTo>
                  <a:pt x="468" y="598"/>
                </a:moveTo>
                <a:cubicBezTo>
                  <a:pt x="54" y="598"/>
                  <a:pt x="54" y="598"/>
                  <a:pt x="54" y="598"/>
                </a:cubicBezTo>
                <a:cubicBezTo>
                  <a:pt x="54" y="54"/>
                  <a:pt x="54" y="54"/>
                  <a:pt x="54" y="54"/>
                </a:cubicBezTo>
                <a:cubicBezTo>
                  <a:pt x="468" y="54"/>
                  <a:pt x="468" y="54"/>
                  <a:pt x="468" y="54"/>
                </a:cubicBezTo>
                <a:cubicBezTo>
                  <a:pt x="468" y="348"/>
                  <a:pt x="468" y="348"/>
                  <a:pt x="468" y="348"/>
                </a:cubicBezTo>
                <a:cubicBezTo>
                  <a:pt x="468" y="348"/>
                  <a:pt x="472" y="345"/>
                  <a:pt x="472" y="345"/>
                </a:cubicBezTo>
                <a:cubicBezTo>
                  <a:pt x="488" y="331"/>
                  <a:pt x="502" y="321"/>
                  <a:pt x="519" y="318"/>
                </a:cubicBezTo>
                <a:cubicBezTo>
                  <a:pt x="519" y="44"/>
                  <a:pt x="519" y="44"/>
                  <a:pt x="519" y="44"/>
                </a:cubicBezTo>
                <a:cubicBezTo>
                  <a:pt x="519" y="20"/>
                  <a:pt x="502" y="0"/>
                  <a:pt x="478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726"/>
                  <a:pt x="0" y="726"/>
                  <a:pt x="0" y="726"/>
                </a:cubicBezTo>
                <a:cubicBezTo>
                  <a:pt x="0" y="750"/>
                  <a:pt x="20" y="767"/>
                  <a:pt x="41" y="767"/>
                </a:cubicBezTo>
                <a:cubicBezTo>
                  <a:pt x="478" y="767"/>
                  <a:pt x="478" y="767"/>
                  <a:pt x="478" y="767"/>
                </a:cubicBezTo>
                <a:cubicBezTo>
                  <a:pt x="502" y="767"/>
                  <a:pt x="519" y="750"/>
                  <a:pt x="519" y="726"/>
                </a:cubicBezTo>
                <a:cubicBezTo>
                  <a:pt x="519" y="595"/>
                  <a:pt x="519" y="595"/>
                  <a:pt x="519" y="595"/>
                </a:cubicBezTo>
                <a:cubicBezTo>
                  <a:pt x="502" y="588"/>
                  <a:pt x="482" y="574"/>
                  <a:pt x="468" y="561"/>
                </a:cubicBezTo>
                <a:lnTo>
                  <a:pt x="468" y="598"/>
                </a:lnTo>
                <a:close/>
                <a:moveTo>
                  <a:pt x="254" y="747"/>
                </a:moveTo>
                <a:cubicBezTo>
                  <a:pt x="220" y="747"/>
                  <a:pt x="190" y="716"/>
                  <a:pt x="190" y="679"/>
                </a:cubicBezTo>
                <a:cubicBezTo>
                  <a:pt x="190" y="645"/>
                  <a:pt x="220" y="615"/>
                  <a:pt x="254" y="615"/>
                </a:cubicBezTo>
                <a:cubicBezTo>
                  <a:pt x="292" y="615"/>
                  <a:pt x="322" y="645"/>
                  <a:pt x="322" y="679"/>
                </a:cubicBezTo>
                <a:cubicBezTo>
                  <a:pt x="322" y="716"/>
                  <a:pt x="292" y="747"/>
                  <a:pt x="254" y="747"/>
                </a:cubicBezTo>
                <a:close/>
                <a:moveTo>
                  <a:pt x="667" y="368"/>
                </a:moveTo>
                <a:cubicBezTo>
                  <a:pt x="620" y="313"/>
                  <a:pt x="538" y="310"/>
                  <a:pt x="484" y="357"/>
                </a:cubicBezTo>
                <a:cubicBezTo>
                  <a:pt x="430" y="405"/>
                  <a:pt x="423" y="486"/>
                  <a:pt x="471" y="540"/>
                </a:cubicBezTo>
                <a:cubicBezTo>
                  <a:pt x="518" y="594"/>
                  <a:pt x="603" y="601"/>
                  <a:pt x="657" y="554"/>
                </a:cubicBezTo>
                <a:cubicBezTo>
                  <a:pt x="712" y="506"/>
                  <a:pt x="715" y="422"/>
                  <a:pt x="667" y="368"/>
                </a:cubicBezTo>
                <a:close/>
                <a:moveTo>
                  <a:pt x="579" y="523"/>
                </a:moveTo>
                <a:cubicBezTo>
                  <a:pt x="579" y="547"/>
                  <a:pt x="579" y="547"/>
                  <a:pt x="579" y="547"/>
                </a:cubicBezTo>
                <a:cubicBezTo>
                  <a:pt x="559" y="547"/>
                  <a:pt x="559" y="547"/>
                  <a:pt x="559" y="547"/>
                </a:cubicBezTo>
                <a:cubicBezTo>
                  <a:pt x="559" y="527"/>
                  <a:pt x="559" y="527"/>
                  <a:pt x="559" y="527"/>
                </a:cubicBezTo>
                <a:cubicBezTo>
                  <a:pt x="542" y="527"/>
                  <a:pt x="528" y="520"/>
                  <a:pt x="518" y="516"/>
                </a:cubicBezTo>
                <a:cubicBezTo>
                  <a:pt x="525" y="489"/>
                  <a:pt x="525" y="489"/>
                  <a:pt x="525" y="489"/>
                </a:cubicBezTo>
                <a:cubicBezTo>
                  <a:pt x="535" y="496"/>
                  <a:pt x="549" y="499"/>
                  <a:pt x="562" y="499"/>
                </a:cubicBezTo>
                <a:cubicBezTo>
                  <a:pt x="576" y="499"/>
                  <a:pt x="586" y="493"/>
                  <a:pt x="586" y="486"/>
                </a:cubicBezTo>
                <a:cubicBezTo>
                  <a:pt x="586" y="476"/>
                  <a:pt x="579" y="472"/>
                  <a:pt x="562" y="466"/>
                </a:cubicBezTo>
                <a:cubicBezTo>
                  <a:pt x="538" y="459"/>
                  <a:pt x="521" y="445"/>
                  <a:pt x="521" y="425"/>
                </a:cubicBezTo>
                <a:cubicBezTo>
                  <a:pt x="521" y="405"/>
                  <a:pt x="535" y="388"/>
                  <a:pt x="559" y="384"/>
                </a:cubicBezTo>
                <a:cubicBezTo>
                  <a:pt x="559" y="361"/>
                  <a:pt x="559" y="361"/>
                  <a:pt x="559" y="361"/>
                </a:cubicBezTo>
                <a:cubicBezTo>
                  <a:pt x="583" y="361"/>
                  <a:pt x="583" y="361"/>
                  <a:pt x="583" y="361"/>
                </a:cubicBezTo>
                <a:cubicBezTo>
                  <a:pt x="583" y="381"/>
                  <a:pt x="583" y="381"/>
                  <a:pt x="583" y="381"/>
                </a:cubicBezTo>
                <a:cubicBezTo>
                  <a:pt x="596" y="381"/>
                  <a:pt x="606" y="384"/>
                  <a:pt x="613" y="388"/>
                </a:cubicBezTo>
                <a:cubicBezTo>
                  <a:pt x="606" y="415"/>
                  <a:pt x="606" y="415"/>
                  <a:pt x="606" y="415"/>
                </a:cubicBezTo>
                <a:cubicBezTo>
                  <a:pt x="603" y="412"/>
                  <a:pt x="593" y="408"/>
                  <a:pt x="576" y="408"/>
                </a:cubicBezTo>
                <a:cubicBezTo>
                  <a:pt x="559" y="408"/>
                  <a:pt x="555" y="415"/>
                  <a:pt x="555" y="418"/>
                </a:cubicBezTo>
                <a:cubicBezTo>
                  <a:pt x="555" y="428"/>
                  <a:pt x="562" y="432"/>
                  <a:pt x="583" y="439"/>
                </a:cubicBezTo>
                <a:cubicBezTo>
                  <a:pt x="610" y="449"/>
                  <a:pt x="620" y="462"/>
                  <a:pt x="620" y="483"/>
                </a:cubicBezTo>
                <a:cubicBezTo>
                  <a:pt x="620" y="503"/>
                  <a:pt x="606" y="520"/>
                  <a:pt x="579" y="523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" y="52070"/>
            <a:ext cx="11872595" cy="66471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59125" y="109220"/>
            <a:ext cx="5582285" cy="254571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8910" y="1497965"/>
            <a:ext cx="5599430" cy="49212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250940" y="3230880"/>
            <a:ext cx="5128260" cy="330454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4" name="文本框 23"/>
          <p:cNvSpPr txBox="1"/>
          <p:nvPr/>
        </p:nvSpPr>
        <p:spPr>
          <a:xfrm>
            <a:off x="2046605" y="354965"/>
            <a:ext cx="565404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User</a:t>
            </a:r>
            <a:endParaRPr lang="en-US" altLang="zh-CN" sz="40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391910" y="1346835"/>
            <a:ext cx="5215255" cy="463677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28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Uses uID </a:t>
            </a:r>
            <a:r>
              <a:rPr lang="en-US" sz="2800" b="1">
                <a:latin typeface="Calibri" panose="020F0502020204030204" charset="0"/>
                <a:ea typeface="宋体" panose="02010600030101010101" pitchFamily="2" charset="-122"/>
              </a:rPr>
              <a:t>to</a:t>
            </a:r>
            <a:r>
              <a:rPr lang="en-US" sz="28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login</a:t>
            </a:r>
          </a:p>
          <a:p>
            <a:endParaRPr lang="en-US" sz="2000" b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en-US" sz="2000" b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en-US" sz="2000" b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ISA relationship distinguish the user :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customer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delivery manager 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administrator</a:t>
            </a:r>
          </a:p>
          <a:p>
            <a:endParaRPr lang="en-US" alt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3466" r="30777" b="55239"/>
          <a:stretch>
            <a:fillRect/>
          </a:stretch>
        </p:blipFill>
        <p:spPr>
          <a:xfrm>
            <a:off x="226695" y="1440815"/>
            <a:ext cx="6165215" cy="31299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4" name="文本框 23"/>
          <p:cNvSpPr txBox="1"/>
          <p:nvPr/>
        </p:nvSpPr>
        <p:spPr>
          <a:xfrm>
            <a:off x="2046605" y="354965"/>
            <a:ext cx="565404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Parcel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477000" y="1452245"/>
            <a:ext cx="5553710" cy="41744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Each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parcel </a:t>
            </a:r>
            <a:r>
              <a:rPr lang="en-US" sz="3600" b="0">
                <a:ea typeface="宋体" panose="02010600030101010101" pitchFamily="2" charset="-122"/>
                <a:cs typeface="Arial" panose="020B0604020202020204" pitchFamily="34" charset="0"/>
              </a:rPr>
              <a:t>↔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one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customer</a:t>
            </a:r>
          </a:p>
          <a:p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Each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customer </a:t>
            </a:r>
            <a:r>
              <a:rPr lang="en-US" sz="360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↔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more than one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parcel</a:t>
            </a:r>
          </a:p>
          <a:p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Each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parcel </a:t>
            </a:r>
            <a:r>
              <a:rPr lang="en-US" sz="3600" b="0"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delivery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manager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	          </a:t>
            </a:r>
            <a:r>
              <a:rPr lang="en-US" sz="360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logistic company</a:t>
            </a:r>
            <a:endParaRPr lang="en-US" alt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13761" r="42978" b="7408"/>
          <a:stretch>
            <a:fillRect/>
          </a:stretch>
        </p:blipFill>
        <p:spPr>
          <a:xfrm>
            <a:off x="1000125" y="1101725"/>
            <a:ext cx="4933315" cy="5086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4" name="文本框 23"/>
          <p:cNvSpPr txBox="1"/>
          <p:nvPr/>
        </p:nvSpPr>
        <p:spPr>
          <a:xfrm>
            <a:off x="2046605" y="354965"/>
            <a:ext cx="565404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rgbClr val="273C99"/>
                </a:solidFill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rPr>
              <a:t>Courier Station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61100" y="1388745"/>
            <a:ext cx="5311775" cy="34474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Each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delivery manager </a:t>
            </a: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one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courier station</a:t>
            </a:r>
          </a:p>
          <a:p>
            <a:endParaRPr lang="en-US" sz="2800" b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Administrator </a:t>
            </a: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multiple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courier stations.</a:t>
            </a:r>
          </a:p>
          <a:p>
            <a:endParaRPr lang="en-US" sz="2800" b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Each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courier station </a:t>
            </a: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one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specific location </a:t>
            </a:r>
            <a:r>
              <a:rPr lang="en-US" sz="2400" b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34422" t="17000"/>
          <a:stretch>
            <a:fillRect/>
          </a:stretch>
        </p:blipFill>
        <p:spPr>
          <a:xfrm>
            <a:off x="450215" y="958215"/>
            <a:ext cx="5713095" cy="5393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4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6" name="文本框 11"/>
          <p:cNvSpPr txBox="1"/>
          <p:nvPr/>
        </p:nvSpPr>
        <p:spPr>
          <a:xfrm>
            <a:off x="7627110" y="3645795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郑植劲翔 </a:t>
            </a:r>
            <a:r>
              <a:rPr lang="en-US" altLang="zh-CN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2230026222</a:t>
            </a:r>
            <a:endParaRPr lang="zh-CN" altLang="en-US" sz="32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C000-D48F-1947-1C33-6ECE5742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C60A56A-2983-4C45-AD99-5BB32812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10" y="1490663"/>
            <a:ext cx="7047030" cy="4759325"/>
          </a:xfrm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41F1D152-EB7F-DE6E-DD03-213E76CD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A676E4-232D-B06A-CE09-85884800F420}"/>
              </a:ext>
            </a:extLst>
          </p:cNvPr>
          <p:cNvSpPr txBox="1"/>
          <p:nvPr/>
        </p:nvSpPr>
        <p:spPr>
          <a:xfrm>
            <a:off x="854392" y="844069"/>
            <a:ext cx="523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For the</a:t>
            </a:r>
            <a:r>
              <a:rPr lang="en-US" altLang="zh-CN" sz="3600" dirty="0"/>
              <a:t> </a:t>
            </a:r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entity part</a:t>
            </a:r>
            <a:endParaRPr lang="zh-CN" altLang="en-US" sz="40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DA92E3-B367-36E3-3D98-976F62CF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" y="1490400"/>
            <a:ext cx="6612526" cy="4931611"/>
          </a:xfrm>
          <a:prstGeom prst="rect">
            <a:avLst/>
          </a:prstGeom>
        </p:spPr>
      </p:pic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026A330A-B807-5AEF-0E4A-FB3D2A0F0D40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887180" y="1563187"/>
            <a:ext cx="3843715" cy="3637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951566B8-2AA0-6DF9-BE1E-301B13B52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437" y="3306545"/>
            <a:ext cx="3239826" cy="226457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20B58C2B-0A32-BBA2-2543-82D72E606C4F}"/>
              </a:ext>
            </a:extLst>
          </p:cNvPr>
          <p:cNvSpPr txBox="1"/>
          <p:nvPr/>
        </p:nvSpPr>
        <p:spPr>
          <a:xfrm>
            <a:off x="7730895" y="1326807"/>
            <a:ext cx="2823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dirty="0"/>
              <a:t>customer</a:t>
            </a:r>
          </a:p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dirty="0" err="1"/>
              <a:t>delivery_manager</a:t>
            </a:r>
            <a:endParaRPr lang="en-US" altLang="zh-CN" sz="2400" dirty="0"/>
          </a:p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dirty="0"/>
              <a:t>administrator</a:t>
            </a:r>
            <a:endParaRPr lang="zh-CN" altLang="en-US" sz="2400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48C2F7C-482B-AC31-1209-1E17A06B126E}"/>
              </a:ext>
            </a:extLst>
          </p:cNvPr>
          <p:cNvSpPr/>
          <p:nvPr/>
        </p:nvSpPr>
        <p:spPr>
          <a:xfrm>
            <a:off x="1398104" y="2235588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DD3436B-4C10-9FAD-257A-02815F161A8B}"/>
              </a:ext>
            </a:extLst>
          </p:cNvPr>
          <p:cNvSpPr/>
          <p:nvPr/>
        </p:nvSpPr>
        <p:spPr>
          <a:xfrm>
            <a:off x="3113022" y="2777264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67D3797-7D3F-7B4A-CED1-7BB63B725A9A}"/>
              </a:ext>
            </a:extLst>
          </p:cNvPr>
          <p:cNvSpPr/>
          <p:nvPr/>
        </p:nvSpPr>
        <p:spPr>
          <a:xfrm>
            <a:off x="4432239" y="2235588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3870E89-BBC3-E001-B89E-EEB2B46DFD28}"/>
              </a:ext>
            </a:extLst>
          </p:cNvPr>
          <p:cNvSpPr/>
          <p:nvPr/>
        </p:nvSpPr>
        <p:spPr>
          <a:xfrm>
            <a:off x="879742" y="3956205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D121460-C15B-10E7-0756-35A4159D0A3E}"/>
              </a:ext>
            </a:extLst>
          </p:cNvPr>
          <p:cNvSpPr/>
          <p:nvPr/>
        </p:nvSpPr>
        <p:spPr>
          <a:xfrm>
            <a:off x="3875690" y="4859519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7337AE7-63EA-AB39-398A-F9FBACC98F7C}"/>
              </a:ext>
            </a:extLst>
          </p:cNvPr>
          <p:cNvSpPr/>
          <p:nvPr/>
        </p:nvSpPr>
        <p:spPr>
          <a:xfrm>
            <a:off x="3660385" y="5461356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DE29065-E713-95C4-C5D9-9C6D30D12948}"/>
              </a:ext>
            </a:extLst>
          </p:cNvPr>
          <p:cNvSpPr/>
          <p:nvPr/>
        </p:nvSpPr>
        <p:spPr>
          <a:xfrm>
            <a:off x="6541618" y="4859519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BD1EA07C-65A4-CD38-AF5A-A41F78351BB7}"/>
              </a:ext>
            </a:extLst>
          </p:cNvPr>
          <p:cNvCxnSpPr>
            <a:cxnSpLocks/>
            <a:stCxn id="48" idx="6"/>
            <a:endCxn id="39" idx="1"/>
          </p:cNvCxnSpPr>
          <p:nvPr/>
        </p:nvCxnSpPr>
        <p:spPr>
          <a:xfrm flipV="1">
            <a:off x="7542157" y="4438831"/>
            <a:ext cx="302280" cy="7122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C000-D48F-1947-1C33-6ECE5742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C60A56A-2983-4C45-AD99-5BB32812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10" y="1490663"/>
            <a:ext cx="7047030" cy="4759325"/>
          </a:xfrm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41F1D152-EB7F-DE6E-DD03-213E76CD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A676E4-232D-B06A-CE09-85884800F420}"/>
              </a:ext>
            </a:extLst>
          </p:cNvPr>
          <p:cNvSpPr txBox="1"/>
          <p:nvPr/>
        </p:nvSpPr>
        <p:spPr>
          <a:xfrm>
            <a:off x="854392" y="844069"/>
            <a:ext cx="5998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For the relationship part</a:t>
            </a:r>
            <a:endParaRPr lang="zh-CN" altLang="en-US" sz="40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DA92E3-B367-36E3-3D98-976F62CF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" y="1490400"/>
            <a:ext cx="6612526" cy="49316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09715C-4AA0-C045-5849-BD63360C2518}"/>
              </a:ext>
            </a:extLst>
          </p:cNvPr>
          <p:cNvSpPr txBox="1"/>
          <p:nvPr/>
        </p:nvSpPr>
        <p:spPr>
          <a:xfrm>
            <a:off x="1114572" y="3391216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CaseIX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80DC70-1FB5-3CF6-B409-7A19349CD7C8}"/>
              </a:ext>
            </a:extLst>
          </p:cNvPr>
          <p:cNvSpPr txBox="1"/>
          <p:nvPr/>
        </p:nvSpPr>
        <p:spPr>
          <a:xfrm>
            <a:off x="3347563" y="4371877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CaseX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94F138-6F65-69F0-B390-12B1702D7267}"/>
              </a:ext>
            </a:extLst>
          </p:cNvPr>
          <p:cNvSpPr txBox="1"/>
          <p:nvPr/>
        </p:nvSpPr>
        <p:spPr>
          <a:xfrm>
            <a:off x="5169737" y="4491147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CaseVII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E467E9-543F-8B84-E243-6C7ED56C0E71}"/>
              </a:ext>
            </a:extLst>
          </p:cNvPr>
          <p:cNvSpPr/>
          <p:nvPr/>
        </p:nvSpPr>
        <p:spPr>
          <a:xfrm>
            <a:off x="795130" y="3034748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CFAA7C8-0146-7C8D-9D69-5F0D87ECECD3}"/>
              </a:ext>
            </a:extLst>
          </p:cNvPr>
          <p:cNvSpPr/>
          <p:nvPr/>
        </p:nvSpPr>
        <p:spPr>
          <a:xfrm>
            <a:off x="1688040" y="3034748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301891-BBBD-173E-7DE3-25BF3E1A16D5}"/>
              </a:ext>
            </a:extLst>
          </p:cNvPr>
          <p:cNvSpPr/>
          <p:nvPr/>
        </p:nvSpPr>
        <p:spPr>
          <a:xfrm>
            <a:off x="2569310" y="3964381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F31A369-EC46-28CC-4B8F-AE3319C6CD94}"/>
              </a:ext>
            </a:extLst>
          </p:cNvPr>
          <p:cNvSpPr/>
          <p:nvPr/>
        </p:nvSpPr>
        <p:spPr>
          <a:xfrm>
            <a:off x="3491545" y="3964381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4A7743D-D6A5-D414-98C2-A7527536F0BE}"/>
              </a:ext>
            </a:extLst>
          </p:cNvPr>
          <p:cNvSpPr/>
          <p:nvPr/>
        </p:nvSpPr>
        <p:spPr>
          <a:xfrm>
            <a:off x="4498127" y="3941150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EBA9E4-BD13-9000-0002-D81173685916}"/>
              </a:ext>
            </a:extLst>
          </p:cNvPr>
          <p:cNvSpPr/>
          <p:nvPr/>
        </p:nvSpPr>
        <p:spPr>
          <a:xfrm>
            <a:off x="5368860" y="4935184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AE0D75-B313-CE0B-1AAA-0C701AD9ED18}"/>
              </a:ext>
            </a:extLst>
          </p:cNvPr>
          <p:cNvSpPr txBox="1"/>
          <p:nvPr/>
        </p:nvSpPr>
        <p:spPr>
          <a:xfrm>
            <a:off x="7466918" y="1435710"/>
            <a:ext cx="4261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There is no need to create schemas for red cases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CFD3EF-37ED-FB21-A93B-D801D328CE9B}"/>
              </a:ext>
            </a:extLst>
          </p:cNvPr>
          <p:cNvSpPr txBox="1"/>
          <p:nvPr/>
        </p:nvSpPr>
        <p:spPr>
          <a:xfrm>
            <a:off x="7478558" y="3424428"/>
            <a:ext cx="4797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73C99"/>
                </a:solidFill>
              </a:rPr>
              <a:t>We create an individual schema for each blue relationship set .</a:t>
            </a:r>
            <a:endParaRPr lang="zh-CN" altLang="en-US" sz="2400" dirty="0">
              <a:solidFill>
                <a:srgbClr val="273C99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7B2601B-689C-15CD-3935-BE05D970F4C6}"/>
              </a:ext>
            </a:extLst>
          </p:cNvPr>
          <p:cNvSpPr/>
          <p:nvPr/>
        </p:nvSpPr>
        <p:spPr>
          <a:xfrm>
            <a:off x="999045" y="5522864"/>
            <a:ext cx="881270" cy="461665"/>
          </a:xfrm>
          <a:prstGeom prst="ellipse">
            <a:avLst/>
          </a:prstGeom>
          <a:noFill/>
          <a:ln>
            <a:solidFill>
              <a:srgbClr val="273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73C99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8A22689-6D99-CC3F-F24A-9FB934397EEA}"/>
              </a:ext>
            </a:extLst>
          </p:cNvPr>
          <p:cNvSpPr/>
          <p:nvPr/>
        </p:nvSpPr>
        <p:spPr>
          <a:xfrm>
            <a:off x="6627617" y="5540051"/>
            <a:ext cx="881270" cy="461665"/>
          </a:xfrm>
          <a:prstGeom prst="ellipse">
            <a:avLst/>
          </a:prstGeom>
          <a:noFill/>
          <a:ln>
            <a:solidFill>
              <a:srgbClr val="273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F28F8A-2951-2526-C763-5C7A80BA8925}"/>
              </a:ext>
            </a:extLst>
          </p:cNvPr>
          <p:cNvSpPr txBox="1"/>
          <p:nvPr/>
        </p:nvSpPr>
        <p:spPr>
          <a:xfrm>
            <a:off x="3681760" y="607410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273C99"/>
                </a:solidFill>
              </a:rPr>
              <a:t>CaseIII</a:t>
            </a:r>
            <a:endParaRPr lang="zh-CN" altLang="en-US" sz="2400" dirty="0">
              <a:solidFill>
                <a:srgbClr val="273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9" grpId="0" animBg="1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C000-D48F-1947-1C33-6ECE5742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75BED-33FC-B708-5B13-DE9C112B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41F1D152-EB7F-DE6E-DD03-213E76CD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A676E4-232D-B06A-CE09-85884800F420}"/>
              </a:ext>
            </a:extLst>
          </p:cNvPr>
          <p:cNvSpPr txBox="1"/>
          <p:nvPr/>
        </p:nvSpPr>
        <p:spPr>
          <a:xfrm>
            <a:off x="846384" y="459463"/>
            <a:ext cx="523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73C99"/>
                </a:solidFill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rPr>
              <a:t>Logical Design</a:t>
            </a:r>
            <a:endParaRPr lang="zh-CN" altLang="en-US" sz="4000" dirty="0">
              <a:solidFill>
                <a:srgbClr val="273C99"/>
              </a:solidFill>
              <a:latin typeface="Times New Roman" panose="02020603050405020304" pitchFamily="18" charset="0"/>
              <a:ea typeface="汉仪晓波折纸体简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A1BAA7-FF31-3D07-2E56-B2659A69E3E2}"/>
              </a:ext>
            </a:extLst>
          </p:cNvPr>
          <p:cNvSpPr txBox="1"/>
          <p:nvPr/>
        </p:nvSpPr>
        <p:spPr>
          <a:xfrm>
            <a:off x="688136" y="1812703"/>
            <a:ext cx="10473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dmin = {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uphone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umail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upassword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ugender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upicture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delivery_manager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uID, 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phone, 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 upassword, ugender, upicture, csID}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uID, uphone, uemail,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uname, upassword, ugender, upicture}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parcel = 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{pID,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volime, weight, status,parcelType, send_address, send_storage_time,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pick_storage_time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cust_send_ID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cust_pick_ID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cadminID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courier_station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csID,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start_time, csphone, csemail, csaddress, end_time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adminID}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logistics_company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lsID,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lsname, lsemail}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csaddress,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csID}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carry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lsID, parcelID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csaddress, lcID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FE58D5-4BFC-DC7A-E92C-24460206E033}"/>
              </a:ext>
            </a:extLst>
          </p:cNvPr>
          <p:cNvSpPr txBox="1"/>
          <p:nvPr/>
        </p:nvSpPr>
        <p:spPr>
          <a:xfrm>
            <a:off x="763551" y="1221073"/>
            <a:ext cx="672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73C99"/>
                </a:solidFill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rPr>
              <a:t>Then we can get all the schemas below:</a:t>
            </a:r>
            <a:endParaRPr lang="zh-CN" altLang="en-US" sz="3200" dirty="0">
              <a:solidFill>
                <a:srgbClr val="273C99"/>
              </a:solidFill>
              <a:latin typeface="Times New Roman" panose="02020603050405020304" pitchFamily="18" charset="0"/>
              <a:ea typeface="汉仪晓波折纸体简" panose="00020600040101010101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1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4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5" name="文本框 10"/>
          <p:cNvSpPr txBox="1"/>
          <p:nvPr/>
        </p:nvSpPr>
        <p:spPr>
          <a:xfrm>
            <a:off x="5815013" y="2473325"/>
            <a:ext cx="6376987" cy="11080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Normalization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6" name="文本框 11"/>
          <p:cNvSpPr txBox="1"/>
          <p:nvPr/>
        </p:nvSpPr>
        <p:spPr>
          <a:xfrm>
            <a:off x="6886575" y="3581400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杨钧涯 </a:t>
            </a:r>
            <a:r>
              <a:rPr lang="en-US" altLang="zh-CN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2230026188</a:t>
            </a:r>
            <a:endParaRPr lang="zh-CN" altLang="en-US" sz="32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文本框 10"/>
          <p:cNvSpPr txBox="1"/>
          <p:nvPr/>
        </p:nvSpPr>
        <p:spPr>
          <a:xfrm>
            <a:off x="5271770" y="241935"/>
            <a:ext cx="3982085" cy="11042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Background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084003" y="239465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01</a:t>
            </a:r>
            <a:endParaRPr lang="zh-CN" altLang="en-US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125" name="文本框 23"/>
          <p:cNvSpPr txBox="1"/>
          <p:nvPr/>
        </p:nvSpPr>
        <p:spPr>
          <a:xfrm>
            <a:off x="5271770" y="1302385"/>
            <a:ext cx="5800090" cy="14173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User Requirement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83368" y="1457635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2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128" name="文本框 28"/>
          <p:cNvSpPr txBox="1"/>
          <p:nvPr/>
        </p:nvSpPr>
        <p:spPr>
          <a:xfrm>
            <a:off x="5272059" y="2653708"/>
            <a:ext cx="3553320" cy="137018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ER Diagram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084003" y="2778674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3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131" name="文本框 36"/>
          <p:cNvSpPr txBox="1"/>
          <p:nvPr/>
        </p:nvSpPr>
        <p:spPr>
          <a:xfrm>
            <a:off x="5226685" y="3837305"/>
            <a:ext cx="5890895" cy="16325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zh-CN" altLang="en-US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Relational </a:t>
            </a:r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M</a:t>
            </a:r>
            <a:r>
              <a:rPr lang="zh-CN" altLang="en-US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odel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084003" y="4100349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4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082733" y="5421784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5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6" name="文本框 36"/>
          <p:cNvSpPr txBox="1"/>
          <p:nvPr>
            <p:custDataLst>
              <p:tags r:id="rId4"/>
            </p:custDataLst>
          </p:nvPr>
        </p:nvSpPr>
        <p:spPr>
          <a:xfrm>
            <a:off x="5271770" y="5159375"/>
            <a:ext cx="5890895" cy="16325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Normalization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2192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333905" y="1780216"/>
                <a:ext cx="6436762" cy="336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𝑎𝑑𝑚𝑖𝑛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bar>
                      <m:bar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𝑢𝐼𝐷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𝑝h𝑜𝑛𝑒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𝑚𝑎𝑖𝑙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</m:e>
                    </m:ba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𝑛𝑎𝑚𝑒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𝑝𝑎𝑠𝑠𝑤𝑜𝑟𝑑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𝑔𝑒𝑛𝑑𝑒𝑟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05" y="1780216"/>
                <a:ext cx="6436762" cy="336695"/>
              </a:xfrm>
              <a:prstGeom prst="rect">
                <a:avLst/>
              </a:prstGeom>
              <a:blipFill>
                <a:blip r:embed="rId5"/>
                <a:stretch>
                  <a:fillRect l="-1378" t="-370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333905" y="2458906"/>
                <a:ext cx="8045985" cy="336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𝑜𝑢𝑟𝑖𝑒𝑟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manager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bar>
                      <m:bar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𝑢𝐼𝐷</m:t>
                        </m:r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𝑝h𝑜𝑛𝑒</m:t>
                        </m:r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𝑚𝑎𝑖𝑙</m:t>
                        </m:r>
                      </m:e>
                    </m:ba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𝑛𝑎𝑚𝑒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𝑝𝑎𝑠𝑠𝑤𝑜𝑟𝑑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𝑔𝑒𝑛𝑑𝑒𝑟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𝑐𝑠𝐼𝐷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05" y="2458906"/>
                <a:ext cx="8045985" cy="336695"/>
              </a:xfrm>
              <a:prstGeom prst="rect">
                <a:avLst/>
              </a:prstGeom>
              <a:blipFill>
                <a:blip r:embed="rId6"/>
                <a:stretch>
                  <a:fillRect l="-787" t="-3571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333905" y="3143708"/>
                <a:ext cx="6753644" cy="336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𝑐𝑢𝑠𝑡𝑜𝑚𝑒𝑟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bar>
                      <m:bar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𝑢𝐼𝐷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𝑝h𝑜𝑛𝑒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𝑚𝑎𝑖𝑙</m:t>
                        </m:r>
                      </m:e>
                    </m:ba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𝑛𝑎𝑚𝑒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𝑝𝑎𝑠𝑠𝑤𝑜𝑟𝑑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𝑔𝑒𝑛𝑑𝑒𝑟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05" y="3143708"/>
                <a:ext cx="6753644" cy="336695"/>
              </a:xfrm>
              <a:prstGeom prst="rect">
                <a:avLst/>
              </a:prstGeom>
              <a:blipFill>
                <a:blip r:embed="rId7"/>
                <a:stretch>
                  <a:fillRect l="-1126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本框 99"/>
          <p:cNvSpPr txBox="1"/>
          <p:nvPr/>
        </p:nvSpPr>
        <p:spPr>
          <a:xfrm>
            <a:off x="258216" y="890296"/>
            <a:ext cx="12104472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After the logical design, the </a:t>
            </a:r>
            <a:r>
              <a:rPr lang="en-US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schemas</a:t>
            </a:r>
            <a:r>
              <a:rPr lang="en-US" altLang="zh-CN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have already</a:t>
            </a:r>
            <a:r>
              <a:rPr lang="zh-CN" altLang="en-US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satisfied 1NF</a:t>
            </a:r>
            <a:endParaRPr lang="zh-CN" altLang="zh-CN" sz="32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3823" y="2171805"/>
            <a:ext cx="2784475" cy="146367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Schemas</a:t>
            </a:r>
          </a:p>
          <a:p>
            <a:r>
              <a:rPr lang="en-US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4104" y="3658910"/>
            <a:ext cx="5600700" cy="1150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sym typeface="+mn-ea"/>
              </a:rPr>
              <a:t>Function dependency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C2B74D-EDBA-F1D0-1E71-28C44DE9CB21}"/>
                  </a:ext>
                </a:extLst>
              </p:cNvPr>
              <p:cNvSpPr txBox="1"/>
              <p:nvPr/>
            </p:nvSpPr>
            <p:spPr>
              <a:xfrm>
                <a:off x="1471320" y="4720266"/>
                <a:ext cx="8975214" cy="1408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kumimoji="1" lang="en-US" altLang="zh-CN" sz="28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𝑢𝐼𝐷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𝑒𝑚𝑎𝑖𝑙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𝑝h𝑜𝑛𝑒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𝑛𝑎𝑚𝑒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𝑝𝑎𝑠𝑠𝑤𝑜𝑟𝑑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𝑔𝑒𝑛𝑑𝑒𝑟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𝑝𝑖𝑐𝑡𝑢𝑟𝑒</m:t>
                        </m:r>
                      </m:e>
                    </m:d>
                  </m:oMath>
                </a14:m>
                <a:endParaRPr lang="en-US" altLang="zh-CN" sz="28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𝑒𝑚𝑎𝑖𝑙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→{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2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𝑝h𝑜𝑛𝑒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→{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 b="0" i="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C2B74D-EDBA-F1D0-1E71-28C44DE9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320" y="4720266"/>
                <a:ext cx="8975214" cy="1408078"/>
              </a:xfrm>
              <a:prstGeom prst="rect">
                <a:avLst/>
              </a:prstGeom>
              <a:blipFill>
                <a:blip r:embed="rId8"/>
                <a:stretch>
                  <a:fillRect b="-9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755" y="971075"/>
            <a:ext cx="2732405" cy="855554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Not in BCNF</a:t>
            </a:r>
          </a:p>
          <a:p>
            <a:r>
              <a:rPr lang="en-US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4664" y="2024528"/>
            <a:ext cx="11608181" cy="980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Email and phone are not </a:t>
            </a:r>
            <a:r>
              <a:rPr lang="en-US" alt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superkeys</a:t>
            </a:r>
            <a:r>
              <a:rPr lang="en-US" alt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, therefore it violates BCNF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2755" y="2601672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sym typeface="+mn-ea"/>
              </a:rPr>
              <a:t>Decomposition</a:t>
            </a:r>
            <a:endParaRPr lang="en-US" altLang="en-US" sz="4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" panose="02040503050406030204" charset="0"/>
              <a:ea typeface="宋体" panose="02010600030101010101" pitchFamily="2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C71821-2CEF-E20F-6A07-407B253565EB}"/>
                  </a:ext>
                </a:extLst>
              </p:cNvPr>
              <p:cNvSpPr txBox="1"/>
              <p:nvPr/>
            </p:nvSpPr>
            <p:spPr>
              <a:xfrm>
                <a:off x="4170440" y="1398852"/>
                <a:ext cx="60278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𝑝h𝑜𝑛𝑒</m:t>
                      </m:r>
                      <m:r>
                        <a:rPr lang="en-US" altLang="zh-CN" sz="2400"/>
                        <m:t>→{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name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/>
                        <m:t>𝑝𝑎𝑠𝑠𝑤𝑜𝑟𝑑</m:t>
                      </m:r>
                      <m:r>
                        <a:rPr lang="en-US" altLang="zh-CN" sz="2400"/>
                        <m:t>,</m:t>
                      </m:r>
                      <m:r>
                        <a:rPr lang="en-US" altLang="zh-CN" sz="2400" i="1"/>
                        <m:t>𝑔𝑒𝑛𝑑𝑒𝑟</m:t>
                      </m:r>
                      <m:r>
                        <a:rPr lang="en-US" altLang="zh-CN" sz="2400"/>
                        <m:t>,</m:t>
                      </m:r>
                      <m:r>
                        <a:rPr lang="en-US" altLang="zh-CN" sz="2400" i="1"/>
                        <m:t>𝑝𝑖𝑐𝑡𝑢𝑟𝑒</m:t>
                      </m:r>
                      <m:r>
                        <a:rPr lang="en-US" altLang="zh-CN" sz="2400"/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C71821-2CEF-E20F-6A07-407B2535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40" y="1398852"/>
                <a:ext cx="6027804" cy="369332"/>
              </a:xfrm>
              <a:prstGeom prst="rect">
                <a:avLst/>
              </a:prstGeom>
              <a:blipFill>
                <a:blip r:embed="rId5"/>
                <a:stretch>
                  <a:fillRect l="-1261" r="-1050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EEB806-C3E0-558D-15AE-CD2558F208F4}"/>
                  </a:ext>
                </a:extLst>
              </p:cNvPr>
              <p:cNvSpPr txBox="1"/>
              <p:nvPr/>
            </p:nvSpPr>
            <p:spPr>
              <a:xfrm>
                <a:off x="4170440" y="891647"/>
                <a:ext cx="6010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/>
                        <m:t>𝑒𝑚𝑎𝑖𝑙</m:t>
                      </m:r>
                      <m:r>
                        <a:rPr lang="en-US" altLang="zh-CN" sz="2400"/>
                        <m:t>→{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/>
                        <m:t>𝑝𝑎𝑠𝑠𝑤𝑜𝑟𝑑</m:t>
                      </m:r>
                      <m:r>
                        <a:rPr lang="en-US" altLang="zh-CN" sz="2400"/>
                        <m:t>,</m:t>
                      </m:r>
                      <m:r>
                        <a:rPr lang="en-US" altLang="zh-CN" sz="2400" i="1"/>
                        <m:t>𝑔𝑒𝑛𝑑𝑒𝑟</m:t>
                      </m:r>
                      <m:r>
                        <a:rPr lang="en-US" altLang="zh-CN" sz="2400"/>
                        <m:t>,</m:t>
                      </m:r>
                      <m:r>
                        <a:rPr lang="en-US" altLang="zh-CN" sz="2400" i="1"/>
                        <m:t>𝑝𝑖𝑐𝑡𝑢𝑟𝑒</m:t>
                      </m:r>
                      <m:r>
                        <a:rPr lang="en-US" altLang="zh-CN" sz="2400"/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EEB806-C3E0-558D-15AE-CD2558F20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40" y="891647"/>
                <a:ext cx="6010300" cy="369332"/>
              </a:xfrm>
              <a:prstGeom prst="rect">
                <a:avLst/>
              </a:prstGeom>
              <a:blipFill>
                <a:blip r:embed="rId6"/>
                <a:stretch>
                  <a:fillRect l="-633" r="-126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84B1CA-3418-42B8-A4E8-7D0A9E7830CB}"/>
                  </a:ext>
                </a:extLst>
              </p:cNvPr>
              <p:cNvSpPr txBox="1"/>
              <p:nvPr/>
            </p:nvSpPr>
            <p:spPr>
              <a:xfrm>
                <a:off x="1140489" y="3734531"/>
                <a:ext cx="8930265" cy="2804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𝑝h𝑜𝑛𝑒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𝑝h𝑜𝑛𝑒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𝑢𝐼𝐷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𝑚𝑎𝑖𝑙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𝑚𝑎𝑖𝑙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𝑢𝐼𝐷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𝑎𝑑𝑚𝑖𝑛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𝑢𝐼𝐷</m:t>
                          </m:r>
                        </m:e>
                      </m:ba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𝑐𝑎𝑑𝑚𝑖𝑛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𝑢𝐼𝐷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𝑐𝑠𝐼𝐷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𝑐𝑢𝑠𝑡𝑜𝑚𝑒𝑟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𝑢𝐼𝐷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2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kumimoji="1" lang="zh-CN" altLang="en-US" sz="28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84B1CA-3418-42B8-A4E8-7D0A9E78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89" y="3734531"/>
                <a:ext cx="8930265" cy="2804614"/>
              </a:xfrm>
              <a:prstGeom prst="rect">
                <a:avLst/>
              </a:prstGeom>
              <a:blipFill>
                <a:blip r:embed="rId7"/>
                <a:stretch>
                  <a:fillRect l="-426" r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88160" y="125095"/>
            <a:ext cx="7900670" cy="980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Courier station schema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6865" y="3920996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Decomposition</a:t>
            </a:r>
            <a:endParaRPr lang="en-US" alt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107" y="16975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Functional dependency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90624" y="4686616"/>
            <a:ext cx="9043670" cy="13252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E9D8E2-8AF9-DC77-FABF-8F4526C537CE}"/>
                  </a:ext>
                </a:extLst>
              </p:cNvPr>
              <p:cNvSpPr txBox="1"/>
              <p:nvPr/>
            </p:nvSpPr>
            <p:spPr>
              <a:xfrm>
                <a:off x="316865" y="1077341"/>
                <a:ext cx="119126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/>
                        <m:t>𝑐𝑜𝑢𝑟𝑖𝑒𝑟</m:t>
                      </m:r>
                      <m:r>
                        <a:rPr lang="en-US" altLang="zh-CN" sz="2800"/>
                        <m:t>_</m:t>
                      </m:r>
                      <m:r>
                        <a:rPr lang="en-US" altLang="zh-CN" sz="2800" i="1"/>
                        <m:t>𝑠𝑡𝑎𝑡𝑖𝑜𝑛</m:t>
                      </m:r>
                      <m:r>
                        <a:rPr lang="en-US" altLang="zh-CN" sz="2800"/>
                        <m:t>={</m:t>
                      </m:r>
                      <m:r>
                        <a:rPr lang="en-US" altLang="zh-CN" sz="2800" i="1"/>
                        <m:t>𝑐𝑠𝐼𝐷</m:t>
                      </m:r>
                      <m:r>
                        <a:rPr lang="en-US" altLang="zh-CN" sz="2800"/>
                        <m:t>,</m:t>
                      </m:r>
                      <m:r>
                        <a:rPr lang="en-US" altLang="zh-CN" sz="2800" i="1"/>
                        <m:t>𝑠𝑡𝑎𝑟𝑡</m:t>
                      </m:r>
                      <m:r>
                        <a:rPr lang="en-US" altLang="zh-CN" sz="2800"/>
                        <m:t>_</m:t>
                      </m:r>
                      <m:r>
                        <a:rPr lang="en-US" altLang="zh-CN" sz="2800" i="1"/>
                        <m:t>𝑡𝑖𝑚𝑒</m:t>
                      </m:r>
                      <m:r>
                        <a:rPr lang="en-US" altLang="zh-CN" sz="2800"/>
                        <m:t>,</m:t>
                      </m:r>
                      <m:r>
                        <a:rPr lang="en-US" altLang="zh-CN" sz="2800" i="1"/>
                        <m:t>𝑐𝑠𝑝h𝑜𝑛𝑒</m:t>
                      </m:r>
                      <m:r>
                        <a:rPr lang="en-US" altLang="zh-CN" sz="2800"/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altLang="zh-CN" sz="2800" i="1"/>
                        <m:t>𝑒𝑚𝑎𝑖𝑙</m:t>
                      </m:r>
                      <m:r>
                        <a:rPr lang="en-US" altLang="zh-CN" sz="2800"/>
                        <m:t>,</m:t>
                      </m:r>
                      <m:r>
                        <a:rPr lang="en-US" altLang="zh-CN" sz="2800" i="1"/>
                        <m:t>𝑒𝑛𝑑</m:t>
                      </m:r>
                      <m:r>
                        <a:rPr lang="en-US" altLang="zh-CN" sz="2800"/>
                        <m:t>_</m:t>
                      </m:r>
                      <m:r>
                        <a:rPr lang="en-US" altLang="zh-CN" sz="2800" i="1"/>
                        <m:t>𝑡𝑖𝑚𝑒</m:t>
                      </m:r>
                      <m:r>
                        <a:rPr lang="en-US" altLang="zh-CN" sz="2800"/>
                        <m:t>,</m:t>
                      </m:r>
                      <m:r>
                        <a:rPr lang="en-US" altLang="zh-CN" sz="2800" i="1"/>
                        <m:t>𝑎𝑑𝑚𝑖𝑛𝐼𝐷</m:t>
                      </m:r>
                      <m:r>
                        <a:rPr lang="en-US" altLang="zh-CN" sz="2800"/>
                        <m:t>}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E9D8E2-8AF9-DC77-FABF-8F4526C53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65" y="1077341"/>
                <a:ext cx="11912620" cy="430887"/>
              </a:xfrm>
              <a:prstGeom prst="rect">
                <a:avLst/>
              </a:prstGeom>
              <a:blipFill>
                <a:blip r:embed="rId7"/>
                <a:stretch>
                  <a:fillRect r="-532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AEBE5C-6FEE-7ACE-188C-234EB3CC4412}"/>
                  </a:ext>
                </a:extLst>
              </p:cNvPr>
              <p:cNvSpPr txBox="1"/>
              <p:nvPr/>
            </p:nvSpPr>
            <p:spPr>
              <a:xfrm>
                <a:off x="1037287" y="3113455"/>
                <a:ext cx="6180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phone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AEBE5C-6FEE-7ACE-188C-234EB3CC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87" y="3113455"/>
                <a:ext cx="6180282" cy="369332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79F7416-BD5B-59A4-14EE-93C140B70BF9}"/>
                  </a:ext>
                </a:extLst>
              </p:cNvPr>
              <p:cNvSpPr txBox="1"/>
              <p:nvPr/>
            </p:nvSpPr>
            <p:spPr>
              <a:xfrm>
                <a:off x="1107820" y="2543424"/>
                <a:ext cx="7973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/>
                        <m:t>𝑐𝑠𝐼𝐷</m:t>
                      </m:r>
                      <m:r>
                        <a:rPr lang="en-US" altLang="zh-CN" sz="2400"/>
                        <m:t>→{</m:t>
                      </m:r>
                      <m:r>
                        <a:rPr lang="en-US" altLang="zh-CN" sz="2400" i="1"/>
                        <m:t>𝑠𝑡𝑎𝑟𝑡</m:t>
                      </m:r>
                      <m:r>
                        <a:rPr lang="en-US" altLang="zh-CN" sz="2400"/>
                        <m:t>_</m:t>
                      </m:r>
                      <m:r>
                        <a:rPr lang="en-US" altLang="zh-CN" sz="2400" i="1"/>
                        <m:t>𝑡𝑖𝑚𝑒</m:t>
                      </m:r>
                      <m:r>
                        <a:rPr lang="en-US" altLang="zh-CN" sz="2400"/>
                        <m:t>,</m:t>
                      </m:r>
                      <m:r>
                        <a:rPr lang="en-US" altLang="zh-CN" sz="2400" i="1"/>
                        <m:t>𝑐𝑠𝑝h𝑜𝑛𝑒</m:t>
                      </m:r>
                      <m:r>
                        <a:rPr lang="en-US" altLang="zh-CN" sz="2400"/>
                        <m:t>,</m:t>
                      </m:r>
                      <m:r>
                        <a:rPr lang="en-US" altLang="zh-CN" sz="2400" i="1"/>
                        <m:t>𝑐𝑠𝑒𝑚𝑎𝑖𝑙</m:t>
                      </m:r>
                      <m:r>
                        <a:rPr lang="en-US" altLang="zh-CN" sz="2400"/>
                        <m:t>,</m:t>
                      </m:r>
                      <m:r>
                        <a:rPr lang="en-US" altLang="zh-CN" sz="2400" i="1"/>
                        <m:t>𝑒𝑛𝑑</m:t>
                      </m:r>
                      <m:r>
                        <a:rPr lang="en-US" altLang="zh-CN" sz="2400"/>
                        <m:t>_</m:t>
                      </m:r>
                      <m:r>
                        <a:rPr lang="en-US" altLang="zh-CN" sz="2400" i="1"/>
                        <m:t>𝑡𝑖𝑚𝑒</m:t>
                      </m:r>
                      <m:r>
                        <a:rPr lang="en-US" altLang="zh-CN" sz="2400"/>
                        <m:t>,</m:t>
                      </m:r>
                      <m:r>
                        <a:rPr lang="en-US" altLang="zh-CN" sz="2400" i="1"/>
                        <m:t>𝑎𝑑𝑚𝑖𝑛𝐼𝐷</m:t>
                      </m:r>
                      <m:r>
                        <a:rPr lang="en-US" altLang="zh-CN" sz="2400"/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79F7416-BD5B-59A4-14EE-93C140B7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20" y="2543424"/>
                <a:ext cx="7973914" cy="369332"/>
              </a:xfrm>
              <a:prstGeom prst="rect">
                <a:avLst/>
              </a:prstGeom>
              <a:blipFill>
                <a:blip r:embed="rId9"/>
                <a:stretch>
                  <a:fillRect l="-318" r="-63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F0931B-D0F3-12DF-AB94-B8C5CCFA0E08}"/>
                  </a:ext>
                </a:extLst>
              </p:cNvPr>
              <p:cNvSpPr txBox="1"/>
              <p:nvPr/>
            </p:nvSpPr>
            <p:spPr>
              <a:xfrm>
                <a:off x="1107820" y="3575913"/>
                <a:ext cx="5927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semail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F0931B-D0F3-12DF-AB94-B8C5CCFA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20" y="3575913"/>
                <a:ext cx="5927007" cy="369332"/>
              </a:xfrm>
              <a:prstGeom prst="rect">
                <a:avLst/>
              </a:prstGeom>
              <a:blipFill>
                <a:blip r:embed="rId10"/>
                <a:stretch>
                  <a:fillRect l="-214" r="-128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28338" y="4872149"/>
            <a:ext cx="3978201" cy="646331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Only 2 attributes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932180" y="388493"/>
            <a:ext cx="9772396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The</a:t>
            </a:r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rest of schemas also </a:t>
            </a:r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s</a:t>
            </a:r>
            <a:r>
              <a:rPr 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atisfied the BCNF</a:t>
            </a:r>
            <a:endParaRPr lang="en-US" altLang="en-US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mbria" panose="0204050305040603020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2180" y="3923426"/>
            <a:ext cx="5555583" cy="1621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2180" y="1860918"/>
            <a:ext cx="9064980" cy="8690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6711175" y="192848"/>
            <a:ext cx="4865649" cy="441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6</a:t>
            </a:r>
          </a:p>
        </p:txBody>
      </p:sp>
      <p:sp>
        <p:nvSpPr>
          <p:cNvPr id="23555" name="文本框 10"/>
          <p:cNvSpPr txBox="1"/>
          <p:nvPr/>
        </p:nvSpPr>
        <p:spPr>
          <a:xfrm>
            <a:off x="615176" y="192847"/>
            <a:ext cx="499999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Live Demo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6" name="文本框 11"/>
          <p:cNvSpPr txBox="1"/>
          <p:nvPr/>
        </p:nvSpPr>
        <p:spPr>
          <a:xfrm>
            <a:off x="615176" y="1594125"/>
            <a:ext cx="12278655" cy="166199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Here we will show you </a:t>
            </a:r>
          </a:p>
          <a:p>
            <a:r>
              <a:rPr lang="en-US" altLang="zh-CN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basic</a:t>
            </a:r>
            <a:r>
              <a:rPr lang="zh-CN" altLang="en-US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 </a:t>
            </a:r>
            <a:r>
              <a:rPr lang="en-US" altLang="zh-CN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send/pick features</a:t>
            </a:r>
            <a:endParaRPr lang="zh-CN" altLang="en-US" sz="54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B8134F-8AE5-C640-957B-57834B0DF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87" y="3601883"/>
            <a:ext cx="9204761" cy="22414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7999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8" name="文本框 9"/>
          <p:cNvSpPr txBox="1"/>
          <p:nvPr/>
        </p:nvSpPr>
        <p:spPr>
          <a:xfrm>
            <a:off x="4440141" y="2997873"/>
            <a:ext cx="5485006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t" anchorCtr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273C99"/>
                </a:solidFill>
                <a:latin typeface="汉仪晓波舒黑W" panose="00020600040101010101" charset="-122"/>
                <a:ea typeface="汉仪晓波舒黑W" panose="00020600040101010101" charset="-122"/>
                <a:sym typeface="汉仪晓波舒黑W" panose="00020600040101010101" charset="-122"/>
              </a:rPr>
              <a:t>Thanks</a:t>
            </a:r>
            <a:endParaRPr lang="zh-CN" altLang="en-US" sz="7200" dirty="0">
              <a:solidFill>
                <a:srgbClr val="273C99"/>
              </a:solidFill>
              <a:latin typeface="汉仪晓波舒黑W" panose="00020600040101010101" charset="-122"/>
              <a:ea typeface="汉仪晓波舒黑W" panose="00020600040101010101" charset="-122"/>
              <a:sym typeface="汉仪晓波舒黑W" panose="0002060004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86150" y="2962275"/>
            <a:ext cx="7392988" cy="0"/>
          </a:xfrm>
          <a:prstGeom prst="line">
            <a:avLst/>
          </a:prstGeom>
          <a:ln w="22225" cap="rnd">
            <a:solidFill>
              <a:srgbClr val="273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486150" y="4191000"/>
            <a:ext cx="7392988" cy="0"/>
          </a:xfrm>
          <a:prstGeom prst="line">
            <a:avLst/>
          </a:prstGeom>
          <a:ln w="22225" cap="rnd">
            <a:solidFill>
              <a:srgbClr val="273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01</a:t>
            </a:r>
            <a:endParaRPr lang="zh-CN" altLang="en-US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6147" name="文本框 10"/>
          <p:cNvSpPr txBox="1"/>
          <p:nvPr/>
        </p:nvSpPr>
        <p:spPr>
          <a:xfrm>
            <a:off x="5815013" y="2473643"/>
            <a:ext cx="6376987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Background</a:t>
            </a:r>
          </a:p>
        </p:txBody>
      </p:sp>
      <p:sp>
        <p:nvSpPr>
          <p:cNvPr id="6148" name="文本框 11"/>
          <p:cNvSpPr txBox="1"/>
          <p:nvPr/>
        </p:nvSpPr>
        <p:spPr>
          <a:xfrm>
            <a:off x="6886575" y="3581400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丁书萱</a:t>
            </a:r>
            <a:r>
              <a:rPr lang="en-US" altLang="zh-CN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 2230026232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925" y="1528445"/>
            <a:ext cx="4559300" cy="3801110"/>
          </a:xfrm>
          <a:prstGeom prst="rect">
            <a:avLst/>
          </a:prstGeom>
        </p:spPr>
      </p:pic>
      <p:sp>
        <p:nvSpPr>
          <p:cNvPr id="3" name="任意多边形 2"/>
          <p:cNvSpPr/>
          <p:nvPr>
            <p:custDataLst>
              <p:tags r:id="rId3"/>
            </p:custDataLst>
          </p:nvPr>
        </p:nvSpPr>
        <p:spPr>
          <a:xfrm>
            <a:off x="8729345" y="2847340"/>
            <a:ext cx="2373630" cy="145288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2" h="2287">
                <a:moveTo>
                  <a:pt x="681" y="0"/>
                </a:moveTo>
                <a:lnTo>
                  <a:pt x="794" y="340"/>
                </a:lnTo>
                <a:lnTo>
                  <a:pt x="3417" y="340"/>
                </a:lnTo>
                <a:cubicBezTo>
                  <a:pt x="3597" y="340"/>
                  <a:pt x="3742" y="485"/>
                  <a:pt x="3742" y="665"/>
                </a:cubicBezTo>
                <a:lnTo>
                  <a:pt x="3742" y="1962"/>
                </a:lnTo>
                <a:cubicBezTo>
                  <a:pt x="3742" y="2142"/>
                  <a:pt x="3597" y="2287"/>
                  <a:pt x="3417" y="2287"/>
                </a:cubicBezTo>
                <a:lnTo>
                  <a:pt x="325" y="2287"/>
                </a:lnTo>
                <a:cubicBezTo>
                  <a:pt x="145" y="2287"/>
                  <a:pt x="0" y="2142"/>
                  <a:pt x="0" y="1962"/>
                </a:cubicBezTo>
                <a:lnTo>
                  <a:pt x="0" y="665"/>
                </a:lnTo>
                <a:cubicBezTo>
                  <a:pt x="0" y="485"/>
                  <a:pt x="145" y="340"/>
                  <a:pt x="325" y="340"/>
                </a:cubicBezTo>
                <a:lnTo>
                  <a:pt x="567" y="340"/>
                </a:lnTo>
                <a:lnTo>
                  <a:pt x="681" y="0"/>
                </a:ln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en-US" altLang="zh-CN" sz="40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6" name="文本框 16"/>
          <p:cNvSpPr txBox="1"/>
          <p:nvPr>
            <p:custDataLst>
              <p:tags r:id="rId4"/>
            </p:custDataLst>
          </p:nvPr>
        </p:nvSpPr>
        <p:spPr>
          <a:xfrm flipH="1">
            <a:off x="8729345" y="1426845"/>
            <a:ext cx="3314700" cy="14674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Reliable delivery services</a:t>
            </a:r>
          </a:p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M</a:t>
            </a:r>
            <a:r>
              <a:rPr lang="zh-CN" altLang="en-US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eet the different needs</a:t>
            </a:r>
            <a:endParaRPr lang="en-US" altLang="zh-CN" sz="2000" b="1">
              <a:solidFill>
                <a:srgbClr val="273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9" name="任意多边形 8"/>
          <p:cNvSpPr/>
          <p:nvPr>
            <p:custDataLst>
              <p:tags r:id="rId5"/>
            </p:custDataLst>
          </p:nvPr>
        </p:nvSpPr>
        <p:spPr>
          <a:xfrm>
            <a:off x="5418773" y="1976438"/>
            <a:ext cx="2376488" cy="1452563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1" h="2287">
                <a:moveTo>
                  <a:pt x="325" y="0"/>
                </a:moveTo>
                <a:lnTo>
                  <a:pt x="3416" y="0"/>
                </a:lnTo>
                <a:cubicBezTo>
                  <a:pt x="3596" y="0"/>
                  <a:pt x="3741" y="145"/>
                  <a:pt x="3741" y="325"/>
                </a:cubicBezTo>
                <a:lnTo>
                  <a:pt x="3741" y="1622"/>
                </a:lnTo>
                <a:cubicBezTo>
                  <a:pt x="3741" y="1802"/>
                  <a:pt x="3596" y="1947"/>
                  <a:pt x="3416" y="1947"/>
                </a:cubicBezTo>
                <a:lnTo>
                  <a:pt x="907" y="1947"/>
                </a:lnTo>
                <a:lnTo>
                  <a:pt x="794" y="2287"/>
                </a:lnTo>
                <a:lnTo>
                  <a:pt x="680" y="1947"/>
                </a:lnTo>
                <a:lnTo>
                  <a:pt x="325" y="1947"/>
                </a:lnTo>
                <a:cubicBezTo>
                  <a:pt x="145" y="1947"/>
                  <a:pt x="0" y="1802"/>
                  <a:pt x="0" y="1622"/>
                </a:cubicBezTo>
                <a:lnTo>
                  <a:pt x="0" y="325"/>
                </a:lnTo>
                <a:cubicBezTo>
                  <a:pt x="0" y="145"/>
                  <a:pt x="145" y="0"/>
                  <a:pt x="325" y="0"/>
                </a:cubicBez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zh-CN" altLang="en-US" strike="noStrike" noProof="1"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3" name="文本框 24"/>
          <p:cNvSpPr txBox="1"/>
          <p:nvPr>
            <p:custDataLst>
              <p:tags r:id="rId6"/>
            </p:custDataLst>
          </p:nvPr>
        </p:nvSpPr>
        <p:spPr>
          <a:xfrm flipH="1">
            <a:off x="5419090" y="3429000"/>
            <a:ext cx="2739390" cy="11537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Related to us</a:t>
            </a:r>
          </a:p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Improve the efficiency</a:t>
            </a:r>
            <a:r>
              <a:rPr lang="en-US" altLang="zh-CN" sz="16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</a:t>
            </a:r>
            <a:endParaRPr lang="zh-CN" altLang="en-US" sz="16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8" name="文本框 29"/>
          <p:cNvSpPr txBox="1"/>
          <p:nvPr>
            <p:custDataLst>
              <p:tags r:id="rId7"/>
            </p:custDataLst>
          </p:nvPr>
        </p:nvSpPr>
        <p:spPr>
          <a:xfrm flipH="1">
            <a:off x="5320665" y="1651635"/>
            <a:ext cx="2573655" cy="22491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 fontAlgn="auto">
              <a:lnSpc>
                <a:spcPct val="130000"/>
              </a:lnSpc>
            </a:pP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13" name="文本框 23"/>
          <p:cNvSpPr txBox="1"/>
          <p:nvPr>
            <p:custDataLst>
              <p:tags r:id="rId8"/>
            </p:custDataLst>
          </p:nvPr>
        </p:nvSpPr>
        <p:spPr>
          <a:xfrm flipH="1">
            <a:off x="8158480" y="4319905"/>
            <a:ext cx="3180080" cy="18656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2000" b="1">
              <a:solidFill>
                <a:srgbClr val="273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5" name="文本框 29"/>
          <p:cNvSpPr txBox="1"/>
          <p:nvPr>
            <p:custDataLst>
              <p:tags r:id="rId9"/>
            </p:custDataLst>
          </p:nvPr>
        </p:nvSpPr>
        <p:spPr>
          <a:xfrm flipH="1">
            <a:off x="8442325" y="3684588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</a:t>
            </a:r>
          </a:p>
        </p:txBody>
      </p:sp>
      <p:sp>
        <p:nvSpPr>
          <p:cNvPr id="17" name="文本框 29"/>
          <p:cNvSpPr txBox="1"/>
          <p:nvPr>
            <p:custDataLst>
              <p:tags r:id="rId10"/>
            </p:custDataLst>
          </p:nvPr>
        </p:nvSpPr>
        <p:spPr>
          <a:xfrm flipH="1">
            <a:off x="5505450" y="2278698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Why?</a:t>
            </a:r>
          </a:p>
        </p:txBody>
      </p:sp>
      <p:sp>
        <p:nvSpPr>
          <p:cNvPr id="18" name="文本框 29"/>
          <p:cNvSpPr txBox="1"/>
          <p:nvPr>
            <p:custDataLst>
              <p:tags r:id="rId11"/>
            </p:custDataLst>
          </p:nvPr>
        </p:nvSpPr>
        <p:spPr>
          <a:xfrm flipH="1">
            <a:off x="8729345" y="3370263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Goal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925" y="1528445"/>
            <a:ext cx="4559300" cy="3801110"/>
          </a:xfrm>
          <a:prstGeom prst="rect">
            <a:avLst/>
          </a:prstGeom>
        </p:spPr>
      </p:pic>
      <p:sp>
        <p:nvSpPr>
          <p:cNvPr id="3" name="任意多边形 2"/>
          <p:cNvSpPr/>
          <p:nvPr>
            <p:custDataLst>
              <p:tags r:id="rId3"/>
            </p:custDataLst>
          </p:nvPr>
        </p:nvSpPr>
        <p:spPr>
          <a:xfrm>
            <a:off x="9013190" y="3037205"/>
            <a:ext cx="2373630" cy="145288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2" h="2287">
                <a:moveTo>
                  <a:pt x="681" y="0"/>
                </a:moveTo>
                <a:lnTo>
                  <a:pt x="794" y="340"/>
                </a:lnTo>
                <a:lnTo>
                  <a:pt x="3417" y="340"/>
                </a:lnTo>
                <a:cubicBezTo>
                  <a:pt x="3597" y="340"/>
                  <a:pt x="3742" y="485"/>
                  <a:pt x="3742" y="665"/>
                </a:cubicBezTo>
                <a:lnTo>
                  <a:pt x="3742" y="1962"/>
                </a:lnTo>
                <a:cubicBezTo>
                  <a:pt x="3742" y="2142"/>
                  <a:pt x="3597" y="2287"/>
                  <a:pt x="3417" y="2287"/>
                </a:cubicBezTo>
                <a:lnTo>
                  <a:pt x="325" y="2287"/>
                </a:lnTo>
                <a:cubicBezTo>
                  <a:pt x="145" y="2287"/>
                  <a:pt x="0" y="2142"/>
                  <a:pt x="0" y="1962"/>
                </a:cubicBezTo>
                <a:lnTo>
                  <a:pt x="0" y="665"/>
                </a:lnTo>
                <a:cubicBezTo>
                  <a:pt x="0" y="485"/>
                  <a:pt x="145" y="340"/>
                  <a:pt x="325" y="340"/>
                </a:cubicBezTo>
                <a:lnTo>
                  <a:pt x="567" y="340"/>
                </a:lnTo>
                <a:lnTo>
                  <a:pt x="681" y="0"/>
                </a:ln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en-US" altLang="zh-CN" sz="40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6" name="文本框 16"/>
          <p:cNvSpPr txBox="1"/>
          <p:nvPr>
            <p:custDataLst>
              <p:tags r:id="rId4"/>
            </p:custDataLst>
          </p:nvPr>
        </p:nvSpPr>
        <p:spPr>
          <a:xfrm flipH="1">
            <a:off x="9013190" y="1799590"/>
            <a:ext cx="2462530" cy="11042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20w users...</a:t>
            </a:r>
          </a:p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Insert all provinces, cities and districts </a:t>
            </a:r>
          </a:p>
        </p:txBody>
      </p:sp>
      <p:sp>
        <p:nvSpPr>
          <p:cNvPr id="9" name="任意多边形 8"/>
          <p:cNvSpPr/>
          <p:nvPr>
            <p:custDataLst>
              <p:tags r:id="rId5"/>
            </p:custDataLst>
          </p:nvPr>
        </p:nvSpPr>
        <p:spPr>
          <a:xfrm>
            <a:off x="5456238" y="2196783"/>
            <a:ext cx="2376488" cy="1452563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1" h="2287">
                <a:moveTo>
                  <a:pt x="325" y="0"/>
                </a:moveTo>
                <a:lnTo>
                  <a:pt x="3416" y="0"/>
                </a:lnTo>
                <a:cubicBezTo>
                  <a:pt x="3596" y="0"/>
                  <a:pt x="3741" y="145"/>
                  <a:pt x="3741" y="325"/>
                </a:cubicBezTo>
                <a:lnTo>
                  <a:pt x="3741" y="1622"/>
                </a:lnTo>
                <a:cubicBezTo>
                  <a:pt x="3741" y="1802"/>
                  <a:pt x="3596" y="1947"/>
                  <a:pt x="3416" y="1947"/>
                </a:cubicBezTo>
                <a:lnTo>
                  <a:pt x="907" y="1947"/>
                </a:lnTo>
                <a:lnTo>
                  <a:pt x="794" y="2287"/>
                </a:lnTo>
                <a:lnTo>
                  <a:pt x="680" y="1947"/>
                </a:lnTo>
                <a:lnTo>
                  <a:pt x="325" y="1947"/>
                </a:lnTo>
                <a:cubicBezTo>
                  <a:pt x="145" y="1947"/>
                  <a:pt x="0" y="1802"/>
                  <a:pt x="0" y="1622"/>
                </a:cubicBezTo>
                <a:lnTo>
                  <a:pt x="0" y="325"/>
                </a:lnTo>
                <a:cubicBezTo>
                  <a:pt x="0" y="145"/>
                  <a:pt x="145" y="0"/>
                  <a:pt x="325" y="0"/>
                </a:cubicBez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zh-CN" altLang="en-US" strike="noStrike" noProof="1"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3" name="文本框 24"/>
          <p:cNvSpPr txBox="1"/>
          <p:nvPr>
            <p:custDataLst>
              <p:tags r:id="rId6"/>
            </p:custDataLst>
          </p:nvPr>
        </p:nvSpPr>
        <p:spPr>
          <a:xfrm flipH="1">
            <a:off x="5456555" y="3738245"/>
            <a:ext cx="2739390" cy="11537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Securing connection</a:t>
            </a:r>
          </a:p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Associative deletion</a:t>
            </a:r>
          </a:p>
          <a:p>
            <a:pPr fontAlgn="auto">
              <a:lnSpc>
                <a:spcPct val="130000"/>
              </a:lnSpc>
            </a:pPr>
            <a:r>
              <a:rPr lang="en-US" altLang="zh-CN" sz="16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</a:t>
            </a:r>
            <a:endParaRPr lang="zh-CN" altLang="en-US" sz="16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8" name="文本框 29"/>
          <p:cNvSpPr txBox="1"/>
          <p:nvPr>
            <p:custDataLst>
              <p:tags r:id="rId7"/>
            </p:custDataLst>
          </p:nvPr>
        </p:nvSpPr>
        <p:spPr>
          <a:xfrm flipH="1">
            <a:off x="5358130" y="1871980"/>
            <a:ext cx="2573655" cy="22491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 fontAlgn="auto">
              <a:lnSpc>
                <a:spcPct val="130000"/>
              </a:lnSpc>
            </a:pP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17" name="文本框 29"/>
          <p:cNvSpPr txBox="1"/>
          <p:nvPr>
            <p:custDataLst>
              <p:tags r:id="rId8"/>
            </p:custDataLst>
          </p:nvPr>
        </p:nvSpPr>
        <p:spPr>
          <a:xfrm flipH="1">
            <a:off x="5542915" y="2499043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Realize</a:t>
            </a:r>
          </a:p>
        </p:txBody>
      </p:sp>
      <p:sp>
        <p:nvSpPr>
          <p:cNvPr id="18" name="文本框 29"/>
          <p:cNvSpPr txBox="1"/>
          <p:nvPr>
            <p:custDataLst>
              <p:tags r:id="rId9"/>
            </p:custDataLst>
          </p:nvPr>
        </p:nvSpPr>
        <p:spPr>
          <a:xfrm flipH="1">
            <a:off x="9013190" y="3560128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Data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2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1267" name="文本框 10"/>
          <p:cNvSpPr txBox="1"/>
          <p:nvPr/>
        </p:nvSpPr>
        <p:spPr>
          <a:xfrm>
            <a:off x="4044215" y="2321004"/>
            <a:ext cx="830580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MY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User requirement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1268" name="文本框 11"/>
          <p:cNvSpPr txBox="1"/>
          <p:nvPr/>
        </p:nvSpPr>
        <p:spPr>
          <a:xfrm>
            <a:off x="6886575" y="3581241"/>
            <a:ext cx="4481513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肖易林 </a:t>
            </a:r>
            <a:r>
              <a:rPr lang="en-US" altLang="zh-CN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2230026175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723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Freeform 8"/>
          <p:cNvSpPr/>
          <p:nvPr/>
        </p:nvSpPr>
        <p:spPr bwMode="auto">
          <a:xfrm>
            <a:off x="1497013" y="4070350"/>
            <a:ext cx="1289050" cy="1357313"/>
          </a:xfrm>
          <a:custGeom>
            <a:avLst/>
            <a:gdLst>
              <a:gd name="T0" fmla="*/ 443 w 812"/>
              <a:gd name="T1" fmla="*/ 0 h 855"/>
              <a:gd name="T2" fmla="*/ 812 w 812"/>
              <a:gd name="T3" fmla="*/ 855 h 855"/>
              <a:gd name="T4" fmla="*/ 369 w 812"/>
              <a:gd name="T5" fmla="*/ 855 h 855"/>
              <a:gd name="T6" fmla="*/ 0 w 812"/>
              <a:gd name="T7" fmla="*/ 0 h 855"/>
              <a:gd name="T8" fmla="*/ 443 w 812"/>
              <a:gd name="T9" fmla="*/ 0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2" h="855">
                <a:moveTo>
                  <a:pt x="443" y="0"/>
                </a:moveTo>
                <a:lnTo>
                  <a:pt x="812" y="855"/>
                </a:lnTo>
                <a:lnTo>
                  <a:pt x="369" y="855"/>
                </a:lnTo>
                <a:lnTo>
                  <a:pt x="0" y="0"/>
                </a:lnTo>
                <a:lnTo>
                  <a:pt x="443" y="0"/>
                </a:lnTo>
                <a:close/>
              </a:path>
            </a:pathLst>
          </a:custGeom>
          <a:solidFill>
            <a:srgbClr val="273C99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2" name="Freeform 7"/>
          <p:cNvSpPr/>
          <p:nvPr/>
        </p:nvSpPr>
        <p:spPr bwMode="auto">
          <a:xfrm>
            <a:off x="2851150" y="3644900"/>
            <a:ext cx="1289050" cy="1349375"/>
          </a:xfrm>
          <a:custGeom>
            <a:avLst/>
            <a:gdLst>
              <a:gd name="T0" fmla="*/ 443 w 812"/>
              <a:gd name="T1" fmla="*/ 0 h 854"/>
              <a:gd name="T2" fmla="*/ 812 w 812"/>
              <a:gd name="T3" fmla="*/ 854 h 854"/>
              <a:gd name="T4" fmla="*/ 369 w 812"/>
              <a:gd name="T5" fmla="*/ 854 h 854"/>
              <a:gd name="T6" fmla="*/ 0 w 812"/>
              <a:gd name="T7" fmla="*/ 0 h 854"/>
              <a:gd name="T8" fmla="*/ 443 w 812"/>
              <a:gd name="T9" fmla="*/ 0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2" h="854">
                <a:moveTo>
                  <a:pt x="443" y="0"/>
                </a:moveTo>
                <a:lnTo>
                  <a:pt x="812" y="854"/>
                </a:lnTo>
                <a:lnTo>
                  <a:pt x="369" y="854"/>
                </a:lnTo>
                <a:lnTo>
                  <a:pt x="0" y="0"/>
                </a:lnTo>
                <a:lnTo>
                  <a:pt x="443" y="0"/>
                </a:lnTo>
                <a:close/>
              </a:path>
            </a:pathLst>
          </a:custGeom>
          <a:solidFill>
            <a:srgbClr val="273C99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4205288" y="3225800"/>
            <a:ext cx="1289050" cy="1349375"/>
          </a:xfrm>
          <a:custGeom>
            <a:avLst/>
            <a:gdLst>
              <a:gd name="T0" fmla="*/ 443 w 812"/>
              <a:gd name="T1" fmla="*/ 0 h 850"/>
              <a:gd name="T2" fmla="*/ 812 w 812"/>
              <a:gd name="T3" fmla="*/ 850 h 850"/>
              <a:gd name="T4" fmla="*/ 369 w 812"/>
              <a:gd name="T5" fmla="*/ 850 h 850"/>
              <a:gd name="T6" fmla="*/ 0 w 812"/>
              <a:gd name="T7" fmla="*/ 0 h 850"/>
              <a:gd name="T8" fmla="*/ 203 w 812"/>
              <a:gd name="T9" fmla="*/ 0 h 850"/>
              <a:gd name="T10" fmla="*/ 443 w 812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2" h="850">
                <a:moveTo>
                  <a:pt x="443" y="0"/>
                </a:moveTo>
                <a:lnTo>
                  <a:pt x="812" y="850"/>
                </a:lnTo>
                <a:lnTo>
                  <a:pt x="369" y="850"/>
                </a:lnTo>
                <a:lnTo>
                  <a:pt x="0" y="0"/>
                </a:lnTo>
                <a:lnTo>
                  <a:pt x="20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273C99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5" name="Freeform 11"/>
          <p:cNvSpPr/>
          <p:nvPr/>
        </p:nvSpPr>
        <p:spPr bwMode="auto">
          <a:xfrm>
            <a:off x="722313" y="4073525"/>
            <a:ext cx="1473200" cy="1790700"/>
          </a:xfrm>
          <a:custGeom>
            <a:avLst/>
            <a:gdLst>
              <a:gd name="T0" fmla="*/ 928 w 928"/>
              <a:gd name="T1" fmla="*/ 0 h 1128"/>
              <a:gd name="T2" fmla="*/ 485 w 928"/>
              <a:gd name="T3" fmla="*/ 0 h 1128"/>
              <a:gd name="T4" fmla="*/ 0 w 928"/>
              <a:gd name="T5" fmla="*/ 1128 h 1128"/>
              <a:gd name="T6" fmla="*/ 448 w 928"/>
              <a:gd name="T7" fmla="*/ 1128 h 1128"/>
              <a:gd name="T8" fmla="*/ 928 w 928"/>
              <a:gd name="T9" fmla="*/ 0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1128">
                <a:moveTo>
                  <a:pt x="928" y="0"/>
                </a:moveTo>
                <a:lnTo>
                  <a:pt x="485" y="0"/>
                </a:lnTo>
                <a:lnTo>
                  <a:pt x="0" y="1128"/>
                </a:lnTo>
                <a:lnTo>
                  <a:pt x="448" y="1128"/>
                </a:lnTo>
                <a:lnTo>
                  <a:pt x="928" y="0"/>
                </a:lnTo>
              </a:path>
            </a:pathLst>
          </a:custGeom>
          <a:solidFill>
            <a:srgbClr val="CDE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8" name="Freeform 10"/>
          <p:cNvSpPr/>
          <p:nvPr/>
        </p:nvSpPr>
        <p:spPr bwMode="auto">
          <a:xfrm>
            <a:off x="2082800" y="3644900"/>
            <a:ext cx="1471613" cy="1789113"/>
          </a:xfrm>
          <a:custGeom>
            <a:avLst/>
            <a:gdLst>
              <a:gd name="T0" fmla="*/ 927 w 927"/>
              <a:gd name="T1" fmla="*/ 0 h 1127"/>
              <a:gd name="T2" fmla="*/ 484 w 927"/>
              <a:gd name="T3" fmla="*/ 0 h 1127"/>
              <a:gd name="T4" fmla="*/ 221 w 927"/>
              <a:gd name="T5" fmla="*/ 610 h 1127"/>
              <a:gd name="T6" fmla="*/ 0 w 927"/>
              <a:gd name="T7" fmla="*/ 1127 h 1127"/>
              <a:gd name="T8" fmla="*/ 443 w 927"/>
              <a:gd name="T9" fmla="*/ 1127 h 1127"/>
              <a:gd name="T10" fmla="*/ 927 w 927"/>
              <a:gd name="T11" fmla="*/ 0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7" h="1127">
                <a:moveTo>
                  <a:pt x="927" y="0"/>
                </a:moveTo>
                <a:lnTo>
                  <a:pt x="484" y="0"/>
                </a:lnTo>
                <a:lnTo>
                  <a:pt x="221" y="610"/>
                </a:lnTo>
                <a:lnTo>
                  <a:pt x="0" y="1127"/>
                </a:lnTo>
                <a:lnTo>
                  <a:pt x="443" y="1127"/>
                </a:lnTo>
                <a:lnTo>
                  <a:pt x="927" y="0"/>
                </a:lnTo>
              </a:path>
            </a:pathLst>
          </a:custGeom>
          <a:solidFill>
            <a:srgbClr val="A9CAFE"/>
          </a:solidFill>
          <a:ln>
            <a:noFill/>
          </a:ln>
          <a:effectLst/>
        </p:spPr>
        <p:txBody>
          <a:bodyPr lIns="109700" tIns="54850" rIns="109700" bIns="54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31" name="Freeform 9"/>
          <p:cNvSpPr/>
          <p:nvPr/>
        </p:nvSpPr>
        <p:spPr bwMode="auto">
          <a:xfrm>
            <a:off x="3430588" y="3217863"/>
            <a:ext cx="1473200" cy="1781175"/>
          </a:xfrm>
          <a:custGeom>
            <a:avLst/>
            <a:gdLst>
              <a:gd name="T0" fmla="*/ 928 w 928"/>
              <a:gd name="T1" fmla="*/ 0 h 1122"/>
              <a:gd name="T2" fmla="*/ 485 w 928"/>
              <a:gd name="T3" fmla="*/ 0 h 1122"/>
              <a:gd name="T4" fmla="*/ 226 w 928"/>
              <a:gd name="T5" fmla="*/ 600 h 1122"/>
              <a:gd name="T6" fmla="*/ 5 w 928"/>
              <a:gd name="T7" fmla="*/ 1118 h 1122"/>
              <a:gd name="T8" fmla="*/ 0 w 928"/>
              <a:gd name="T9" fmla="*/ 1122 h 1122"/>
              <a:gd name="T10" fmla="*/ 448 w 928"/>
              <a:gd name="T11" fmla="*/ 1122 h 1122"/>
              <a:gd name="T12" fmla="*/ 928 w 928"/>
              <a:gd name="T13" fmla="*/ 0 h 1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8" h="1122">
                <a:moveTo>
                  <a:pt x="928" y="0"/>
                </a:moveTo>
                <a:lnTo>
                  <a:pt x="485" y="0"/>
                </a:lnTo>
                <a:lnTo>
                  <a:pt x="226" y="600"/>
                </a:lnTo>
                <a:lnTo>
                  <a:pt x="5" y="1118"/>
                </a:lnTo>
                <a:lnTo>
                  <a:pt x="0" y="1122"/>
                </a:lnTo>
                <a:lnTo>
                  <a:pt x="448" y="1122"/>
                </a:lnTo>
                <a:lnTo>
                  <a:pt x="928" y="0"/>
                </a:lnTo>
              </a:path>
            </a:pathLst>
          </a:custGeom>
          <a:solidFill>
            <a:srgbClr val="CDE1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9" name="Rounded Rectangle 21"/>
          <p:cNvSpPr/>
          <p:nvPr/>
        </p:nvSpPr>
        <p:spPr>
          <a:xfrm>
            <a:off x="7378472" y="1325808"/>
            <a:ext cx="555625" cy="550863"/>
          </a:xfrm>
          <a:prstGeom prst="roundRect">
            <a:avLst/>
          </a:pr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89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27651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57" y="1394184"/>
            <a:ext cx="295275" cy="468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ounded Rectangle 26"/>
          <p:cNvSpPr/>
          <p:nvPr/>
        </p:nvSpPr>
        <p:spPr>
          <a:xfrm>
            <a:off x="7394311" y="2217750"/>
            <a:ext cx="555625" cy="550863"/>
          </a:xfrm>
          <a:prstGeom prst="roundRect">
            <a:avLst/>
          </a:pr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89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109700" tIns="54850" rIns="109700" bIns="54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27653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508" y="2250109"/>
            <a:ext cx="258763" cy="441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ounded Rectangle 20"/>
          <p:cNvSpPr/>
          <p:nvPr/>
        </p:nvSpPr>
        <p:spPr>
          <a:xfrm>
            <a:off x="7378473" y="429358"/>
            <a:ext cx="555625" cy="550863"/>
          </a:xfrm>
          <a:prstGeom prst="roundRect">
            <a:avLst/>
          </a:pr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89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109700" tIns="54850" rIns="109700" bIns="54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27655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389" y="543832"/>
            <a:ext cx="404813" cy="338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33"/>
          <p:cNvSpPr txBox="1"/>
          <p:nvPr/>
        </p:nvSpPr>
        <p:spPr>
          <a:xfrm>
            <a:off x="8105320" y="535768"/>
            <a:ext cx="4086680" cy="349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Useful function on the left </a:t>
            </a:r>
            <a:endParaRPr kumimoji="0" lang="zh-CN" altLang="en-US" sz="20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8150922" y="1418366"/>
            <a:ext cx="3731080" cy="349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The package below the page </a:t>
            </a:r>
            <a:endParaRPr kumimoji="0" lang="zh-CN" altLang="en-US" sz="20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8200988" y="2385878"/>
            <a:ext cx="3927022" cy="349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Login and registration page</a:t>
            </a:r>
            <a:endParaRPr kumimoji="0" lang="zh-CN" altLang="en-US" sz="20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0" name="TextBox 33"/>
          <p:cNvSpPr txBox="1"/>
          <p:nvPr/>
        </p:nvSpPr>
        <p:spPr>
          <a:xfrm>
            <a:off x="536771" y="4807125"/>
            <a:ext cx="5787634" cy="838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48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Ordinary users page</a:t>
            </a:r>
            <a:endParaRPr kumimoji="0" lang="zh-CN" altLang="en-US" sz="48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35" name="TextBox 16"/>
          <p:cNvSpPr txBox="1"/>
          <p:nvPr/>
        </p:nvSpPr>
        <p:spPr>
          <a:xfrm rot="17637655">
            <a:off x="4891881" y="3372644"/>
            <a:ext cx="1416050" cy="461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添加标题</a:t>
            </a:r>
          </a:p>
        </p:txBody>
      </p:sp>
      <p:pic>
        <p:nvPicPr>
          <p:cNvPr id="3" name="图片 2" descr="图形用户界面, 应用程序&#10;&#10;描述已自动生成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873" r="1449" b="102"/>
          <a:stretch>
            <a:fillRect/>
          </a:stretch>
        </p:blipFill>
        <p:spPr>
          <a:xfrm>
            <a:off x="256113" y="262743"/>
            <a:ext cx="6715126" cy="3801257"/>
          </a:xfrm>
          <a:prstGeom prst="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49" y="3415195"/>
            <a:ext cx="2290414" cy="313227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形用户界面, 应用程序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r="8341" b="2327"/>
          <a:stretch>
            <a:fillRect/>
          </a:stretch>
        </p:blipFill>
        <p:spPr>
          <a:xfrm>
            <a:off x="9255526" y="3429000"/>
            <a:ext cx="2508255" cy="31237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文本框 1"/>
          <p:cNvSpPr txBox="1"/>
          <p:nvPr/>
        </p:nvSpPr>
        <p:spPr>
          <a:xfrm>
            <a:off x="1565673" y="790657"/>
            <a:ext cx="543718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8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Profile</a:t>
            </a:r>
            <a:endParaRPr lang="zh-CN" altLang="en-US" sz="48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7040767" y="964504"/>
            <a:ext cx="3835566" cy="688458"/>
          </a:xfrm>
          <a:prstGeom prst="rect">
            <a:avLst/>
          </a:prstGeom>
          <a:noFill/>
        </p:spPr>
        <p:txBody>
          <a:bodyPr wrap="square" rIns="36195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32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Clicking on "Edit"</a:t>
            </a:r>
            <a:endParaRPr lang="zh-CN" altLang="en-US" sz="3200" b="1" spc="-1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8" y="1621654"/>
            <a:ext cx="7646773" cy="43317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8"/>
          <a:stretch>
            <a:fillRect/>
          </a:stretch>
        </p:blipFill>
        <p:spPr>
          <a:xfrm>
            <a:off x="9473583" y="1563446"/>
            <a:ext cx="2520661" cy="49349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4" name="直接箭头连接符 3"/>
          <p:cNvCxnSpPr/>
          <p:nvPr/>
        </p:nvCxnSpPr>
        <p:spPr>
          <a:xfrm>
            <a:off x="8113805" y="3994382"/>
            <a:ext cx="11160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5" name="文本框 10"/>
          <p:cNvSpPr txBox="1"/>
          <p:nvPr/>
        </p:nvSpPr>
        <p:spPr>
          <a:xfrm>
            <a:off x="1626313" y="1301076"/>
            <a:ext cx="1717393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MY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</a:t>
            </a:r>
            <a:r>
              <a:rPr lang="en-US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end package</a:t>
            </a:r>
          </a:p>
        </p:txBody>
      </p:sp>
      <p:sp>
        <p:nvSpPr>
          <p:cNvPr id="14346" name="文本框 11"/>
          <p:cNvSpPr txBox="1"/>
          <p:nvPr/>
        </p:nvSpPr>
        <p:spPr>
          <a:xfrm>
            <a:off x="9012387" y="1284072"/>
            <a:ext cx="1102610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MY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H</a:t>
            </a:r>
            <a:r>
              <a:rPr lang="en-US" altLang="zh-CN" sz="2000" b="1" dirty="0" err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istory</a:t>
            </a:r>
            <a:endParaRPr lang="en-US" altLang="zh-CN" sz="20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cxnSp>
        <p:nvCxnSpPr>
          <p:cNvPr id="61" name="直接连接符 20"/>
          <p:cNvCxnSpPr/>
          <p:nvPr/>
        </p:nvCxnSpPr>
        <p:spPr>
          <a:xfrm>
            <a:off x="9896475" y="1868488"/>
            <a:ext cx="0" cy="2678113"/>
          </a:xfrm>
          <a:prstGeom prst="line">
            <a:avLst/>
          </a:prstGeom>
          <a:ln w="12700">
            <a:solidFill>
              <a:srgbClr val="273C99">
                <a:alpha val="2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4" name="文本框 29"/>
          <p:cNvSpPr txBox="1"/>
          <p:nvPr/>
        </p:nvSpPr>
        <p:spPr>
          <a:xfrm>
            <a:off x="4879019" y="1223221"/>
            <a:ext cx="2041975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Select the sender</a:t>
            </a:r>
            <a:r>
              <a:rPr lang="en-SG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’</a:t>
            </a:r>
            <a:r>
              <a:rPr lang="en-US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 and receiver’s  information </a:t>
            </a:r>
          </a:p>
        </p:txBody>
      </p:sp>
      <p:sp>
        <p:nvSpPr>
          <p:cNvPr id="14369" name="任意多边形 17"/>
          <p:cNvSpPr>
            <a:spLocks noEditPoints="1"/>
          </p:cNvSpPr>
          <p:nvPr/>
        </p:nvSpPr>
        <p:spPr>
          <a:xfrm>
            <a:off x="9388273" y="789754"/>
            <a:ext cx="350837" cy="374650"/>
          </a:xfrm>
          <a:custGeom>
            <a:avLst/>
            <a:gdLst/>
            <a:ahLst/>
            <a:cxnLst>
              <a:cxn ang="0">
                <a:pos x="303553" y="0"/>
              </a:cxn>
              <a:cxn ang="0">
                <a:pos x="47929" y="0"/>
              </a:cxn>
              <a:cxn ang="0">
                <a:pos x="0" y="46352"/>
              </a:cxn>
              <a:cxn ang="0">
                <a:pos x="0" y="327662"/>
              </a:cxn>
              <a:cxn ang="0">
                <a:pos x="47929" y="374015"/>
              </a:cxn>
              <a:cxn ang="0">
                <a:pos x="303553" y="374015"/>
              </a:cxn>
              <a:cxn ang="0">
                <a:pos x="349885" y="327662"/>
              </a:cxn>
              <a:cxn ang="0">
                <a:pos x="349885" y="46352"/>
              </a:cxn>
              <a:cxn ang="0">
                <a:pos x="303553" y="0"/>
              </a:cxn>
              <a:cxn ang="0">
                <a:pos x="327517" y="327662"/>
              </a:cxn>
              <a:cxn ang="0">
                <a:pos x="303553" y="350039"/>
              </a:cxn>
              <a:cxn ang="0">
                <a:pos x="47929" y="350039"/>
              </a:cxn>
              <a:cxn ang="0">
                <a:pos x="23964" y="327662"/>
              </a:cxn>
              <a:cxn ang="0">
                <a:pos x="23964" y="46352"/>
              </a:cxn>
              <a:cxn ang="0">
                <a:pos x="47929" y="23975"/>
              </a:cxn>
              <a:cxn ang="0">
                <a:pos x="303553" y="23975"/>
              </a:cxn>
              <a:cxn ang="0">
                <a:pos x="327517" y="46352"/>
              </a:cxn>
              <a:cxn ang="0">
                <a:pos x="327517" y="327662"/>
              </a:cxn>
            </a:cxnLst>
            <a:rect l="0" t="0" r="0" b="0"/>
            <a:pathLst>
              <a:path w="551" h="589">
                <a:moveTo>
                  <a:pt x="478" y="0"/>
                </a:moveTo>
                <a:cubicBezTo>
                  <a:pt x="75" y="0"/>
                  <a:pt x="75" y="0"/>
                  <a:pt x="75" y="0"/>
                </a:cubicBezTo>
                <a:cubicBezTo>
                  <a:pt x="33" y="0"/>
                  <a:pt x="0" y="33"/>
                  <a:pt x="0" y="73"/>
                </a:cubicBezTo>
                <a:cubicBezTo>
                  <a:pt x="0" y="516"/>
                  <a:pt x="0" y="516"/>
                  <a:pt x="0" y="516"/>
                </a:cubicBezTo>
                <a:cubicBezTo>
                  <a:pt x="0" y="556"/>
                  <a:pt x="33" y="589"/>
                  <a:pt x="75" y="589"/>
                </a:cubicBezTo>
                <a:cubicBezTo>
                  <a:pt x="478" y="589"/>
                  <a:pt x="478" y="589"/>
                  <a:pt x="478" y="589"/>
                </a:cubicBezTo>
                <a:cubicBezTo>
                  <a:pt x="518" y="589"/>
                  <a:pt x="551" y="556"/>
                  <a:pt x="551" y="516"/>
                </a:cubicBezTo>
                <a:cubicBezTo>
                  <a:pt x="551" y="73"/>
                  <a:pt x="551" y="73"/>
                  <a:pt x="551" y="73"/>
                </a:cubicBezTo>
                <a:cubicBezTo>
                  <a:pt x="551" y="33"/>
                  <a:pt x="518" y="0"/>
                  <a:pt x="478" y="0"/>
                </a:cubicBezTo>
                <a:close/>
                <a:moveTo>
                  <a:pt x="516" y="516"/>
                </a:moveTo>
                <a:cubicBezTo>
                  <a:pt x="516" y="536"/>
                  <a:pt x="498" y="551"/>
                  <a:pt x="478" y="551"/>
                </a:cubicBezTo>
                <a:cubicBezTo>
                  <a:pt x="75" y="551"/>
                  <a:pt x="75" y="551"/>
                  <a:pt x="75" y="551"/>
                </a:cubicBezTo>
                <a:cubicBezTo>
                  <a:pt x="53" y="551"/>
                  <a:pt x="38" y="536"/>
                  <a:pt x="38" y="516"/>
                </a:cubicBezTo>
                <a:cubicBezTo>
                  <a:pt x="38" y="73"/>
                  <a:pt x="38" y="73"/>
                  <a:pt x="38" y="73"/>
                </a:cubicBezTo>
                <a:cubicBezTo>
                  <a:pt x="38" y="53"/>
                  <a:pt x="53" y="38"/>
                  <a:pt x="75" y="38"/>
                </a:cubicBezTo>
                <a:cubicBezTo>
                  <a:pt x="478" y="38"/>
                  <a:pt x="478" y="38"/>
                  <a:pt x="478" y="38"/>
                </a:cubicBezTo>
                <a:cubicBezTo>
                  <a:pt x="498" y="38"/>
                  <a:pt x="516" y="53"/>
                  <a:pt x="516" y="73"/>
                </a:cubicBezTo>
                <a:lnTo>
                  <a:pt x="516" y="516"/>
                </a:lnTo>
                <a:close/>
                <a:moveTo>
                  <a:pt x="461" y="73"/>
                </a:moveTo>
                <a:cubicBezTo>
                  <a:pt x="94" y="73"/>
                  <a:pt x="94" y="73"/>
                  <a:pt x="94" y="73"/>
                </a:cubicBezTo>
                <a:cubicBezTo>
                  <a:pt x="84" y="73"/>
                  <a:pt x="76" y="83"/>
                  <a:pt x="76" y="93"/>
                </a:cubicBezTo>
                <a:cubicBezTo>
                  <a:pt x="76" y="422"/>
                  <a:pt x="76" y="422"/>
                  <a:pt x="76" y="422"/>
                </a:cubicBezTo>
                <a:cubicBezTo>
                  <a:pt x="76" y="432"/>
                  <a:pt x="84" y="442"/>
                  <a:pt x="94" y="442"/>
                </a:cubicBezTo>
                <a:cubicBezTo>
                  <a:pt x="461" y="442"/>
                  <a:pt x="461" y="442"/>
                  <a:pt x="461" y="442"/>
                </a:cubicBezTo>
                <a:cubicBezTo>
                  <a:pt x="471" y="442"/>
                  <a:pt x="479" y="432"/>
                  <a:pt x="479" y="422"/>
                </a:cubicBezTo>
                <a:cubicBezTo>
                  <a:pt x="479" y="93"/>
                  <a:pt x="479" y="93"/>
                  <a:pt x="479" y="93"/>
                </a:cubicBezTo>
                <a:cubicBezTo>
                  <a:pt x="479" y="83"/>
                  <a:pt x="471" y="73"/>
                  <a:pt x="461" y="73"/>
                </a:cubicBezTo>
                <a:close/>
                <a:moveTo>
                  <a:pt x="461" y="93"/>
                </a:moveTo>
                <a:cubicBezTo>
                  <a:pt x="461" y="347"/>
                  <a:pt x="461" y="347"/>
                  <a:pt x="461" y="347"/>
                </a:cubicBezTo>
                <a:cubicBezTo>
                  <a:pt x="401" y="281"/>
                  <a:pt x="401" y="281"/>
                  <a:pt x="401" y="281"/>
                </a:cubicBezTo>
                <a:cubicBezTo>
                  <a:pt x="398" y="279"/>
                  <a:pt x="393" y="276"/>
                  <a:pt x="388" y="276"/>
                </a:cubicBezTo>
                <a:cubicBezTo>
                  <a:pt x="383" y="276"/>
                  <a:pt x="378" y="279"/>
                  <a:pt x="373" y="281"/>
                </a:cubicBezTo>
                <a:cubicBezTo>
                  <a:pt x="325" y="337"/>
                  <a:pt x="325" y="337"/>
                  <a:pt x="325" y="337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177" y="168"/>
                  <a:pt x="172" y="166"/>
                  <a:pt x="167" y="166"/>
                </a:cubicBezTo>
                <a:cubicBezTo>
                  <a:pt x="162" y="166"/>
                  <a:pt x="157" y="168"/>
                  <a:pt x="154" y="171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94" y="93"/>
                  <a:pt x="94" y="93"/>
                  <a:pt x="94" y="93"/>
                </a:cubicBezTo>
                <a:lnTo>
                  <a:pt x="461" y="93"/>
                </a:lnTo>
                <a:close/>
                <a:moveTo>
                  <a:pt x="94" y="269"/>
                </a:moveTo>
                <a:cubicBezTo>
                  <a:pt x="167" y="183"/>
                  <a:pt x="167" y="183"/>
                  <a:pt x="167" y="183"/>
                </a:cubicBezTo>
                <a:cubicBezTo>
                  <a:pt x="315" y="352"/>
                  <a:pt x="315" y="352"/>
                  <a:pt x="315" y="352"/>
                </a:cubicBezTo>
                <a:cubicBezTo>
                  <a:pt x="325" y="364"/>
                  <a:pt x="325" y="364"/>
                  <a:pt x="325" y="364"/>
                </a:cubicBezTo>
                <a:cubicBezTo>
                  <a:pt x="376" y="422"/>
                  <a:pt x="376" y="422"/>
                  <a:pt x="376" y="422"/>
                </a:cubicBezTo>
                <a:cubicBezTo>
                  <a:pt x="94" y="422"/>
                  <a:pt x="94" y="422"/>
                  <a:pt x="94" y="422"/>
                </a:cubicBezTo>
                <a:lnTo>
                  <a:pt x="94" y="269"/>
                </a:lnTo>
                <a:close/>
                <a:moveTo>
                  <a:pt x="401" y="422"/>
                </a:moveTo>
                <a:cubicBezTo>
                  <a:pt x="338" y="349"/>
                  <a:pt x="338" y="349"/>
                  <a:pt x="338" y="349"/>
                </a:cubicBezTo>
                <a:cubicBezTo>
                  <a:pt x="388" y="294"/>
                  <a:pt x="388" y="294"/>
                  <a:pt x="388" y="294"/>
                </a:cubicBezTo>
                <a:cubicBezTo>
                  <a:pt x="461" y="374"/>
                  <a:pt x="461" y="374"/>
                  <a:pt x="461" y="374"/>
                </a:cubicBezTo>
                <a:cubicBezTo>
                  <a:pt x="461" y="422"/>
                  <a:pt x="461" y="422"/>
                  <a:pt x="461" y="422"/>
                </a:cubicBezTo>
                <a:lnTo>
                  <a:pt x="401" y="422"/>
                </a:lnTo>
                <a:close/>
                <a:moveTo>
                  <a:pt x="351" y="239"/>
                </a:moveTo>
                <a:cubicBezTo>
                  <a:pt x="381" y="239"/>
                  <a:pt x="406" y="214"/>
                  <a:pt x="406" y="184"/>
                </a:cubicBezTo>
                <a:cubicBezTo>
                  <a:pt x="406" y="153"/>
                  <a:pt x="381" y="128"/>
                  <a:pt x="351" y="128"/>
                </a:cubicBezTo>
                <a:cubicBezTo>
                  <a:pt x="320" y="128"/>
                  <a:pt x="295" y="153"/>
                  <a:pt x="295" y="184"/>
                </a:cubicBezTo>
                <a:cubicBezTo>
                  <a:pt x="295" y="214"/>
                  <a:pt x="320" y="239"/>
                  <a:pt x="351" y="239"/>
                </a:cubicBezTo>
                <a:close/>
                <a:moveTo>
                  <a:pt x="351" y="148"/>
                </a:moveTo>
                <a:cubicBezTo>
                  <a:pt x="371" y="148"/>
                  <a:pt x="388" y="163"/>
                  <a:pt x="388" y="184"/>
                </a:cubicBezTo>
                <a:cubicBezTo>
                  <a:pt x="388" y="204"/>
                  <a:pt x="371" y="221"/>
                  <a:pt x="351" y="221"/>
                </a:cubicBezTo>
                <a:cubicBezTo>
                  <a:pt x="330" y="221"/>
                  <a:pt x="313" y="204"/>
                  <a:pt x="313" y="184"/>
                </a:cubicBezTo>
                <a:cubicBezTo>
                  <a:pt x="313" y="163"/>
                  <a:pt x="330" y="148"/>
                  <a:pt x="351" y="148"/>
                </a:cubicBezTo>
                <a:close/>
              </a:path>
            </a:pathLst>
          </a:custGeom>
          <a:solidFill>
            <a:srgbClr val="273C99"/>
          </a:solidFill>
          <a:ln w="9525"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4370" name="任意多边形 20"/>
          <p:cNvSpPr>
            <a:spLocks noEditPoints="1"/>
          </p:cNvSpPr>
          <p:nvPr/>
        </p:nvSpPr>
        <p:spPr>
          <a:xfrm>
            <a:off x="2297684" y="866776"/>
            <a:ext cx="374650" cy="315912"/>
          </a:xfrm>
          <a:custGeom>
            <a:avLst/>
            <a:gdLst/>
            <a:ahLst/>
            <a:cxnLst>
              <a:cxn ang="0">
                <a:pos x="188926" y="0"/>
              </a:cxn>
              <a:cxn ang="0">
                <a:pos x="0" y="156448"/>
              </a:cxn>
              <a:cxn ang="0">
                <a:pos x="188926" y="315595"/>
              </a:cxn>
              <a:cxn ang="0">
                <a:pos x="374650" y="156448"/>
              </a:cxn>
              <a:cxn ang="0">
                <a:pos x="188926" y="0"/>
              </a:cxn>
              <a:cxn ang="0">
                <a:pos x="294596" y="234673"/>
              </a:cxn>
              <a:cxn ang="0">
                <a:pos x="96064" y="248160"/>
              </a:cxn>
              <a:cxn ang="0">
                <a:pos x="80053" y="80921"/>
              </a:cxn>
              <a:cxn ang="0">
                <a:pos x="278585" y="67434"/>
              </a:cxn>
              <a:cxn ang="0">
                <a:pos x="294596" y="234673"/>
              </a:cxn>
            </a:cxnLst>
            <a:rect l="0" t="0" r="0" b="0"/>
            <a:pathLst>
              <a:path w="590" h="497">
                <a:moveTo>
                  <a:pt x="296" y="129"/>
                </a:moveTo>
                <a:cubicBezTo>
                  <a:pt x="213" y="129"/>
                  <a:pt x="147" y="195"/>
                  <a:pt x="147" y="275"/>
                </a:cubicBezTo>
                <a:cubicBezTo>
                  <a:pt x="147" y="358"/>
                  <a:pt x="213" y="424"/>
                  <a:pt x="296" y="424"/>
                </a:cubicBezTo>
                <a:cubicBezTo>
                  <a:pt x="376" y="424"/>
                  <a:pt x="442" y="358"/>
                  <a:pt x="442" y="275"/>
                </a:cubicBezTo>
                <a:cubicBezTo>
                  <a:pt x="442" y="195"/>
                  <a:pt x="376" y="129"/>
                  <a:pt x="296" y="129"/>
                </a:cubicBezTo>
                <a:close/>
                <a:moveTo>
                  <a:pt x="379" y="348"/>
                </a:moveTo>
                <a:cubicBezTo>
                  <a:pt x="339" y="394"/>
                  <a:pt x="271" y="399"/>
                  <a:pt x="223" y="361"/>
                </a:cubicBezTo>
                <a:cubicBezTo>
                  <a:pt x="177" y="321"/>
                  <a:pt x="172" y="250"/>
                  <a:pt x="210" y="205"/>
                </a:cubicBezTo>
                <a:cubicBezTo>
                  <a:pt x="250" y="159"/>
                  <a:pt x="321" y="152"/>
                  <a:pt x="366" y="192"/>
                </a:cubicBezTo>
                <a:cubicBezTo>
                  <a:pt x="414" y="232"/>
                  <a:pt x="419" y="303"/>
                  <a:pt x="379" y="348"/>
                </a:cubicBezTo>
                <a:close/>
                <a:moveTo>
                  <a:pt x="295" y="202"/>
                </a:moveTo>
                <a:cubicBezTo>
                  <a:pt x="255" y="202"/>
                  <a:pt x="222" y="235"/>
                  <a:pt x="222" y="275"/>
                </a:cubicBezTo>
                <a:cubicBezTo>
                  <a:pt x="222" y="280"/>
                  <a:pt x="225" y="285"/>
                  <a:pt x="230" y="285"/>
                </a:cubicBezTo>
                <a:cubicBezTo>
                  <a:pt x="235" y="285"/>
                  <a:pt x="240" y="280"/>
                  <a:pt x="240" y="275"/>
                </a:cubicBezTo>
                <a:cubicBezTo>
                  <a:pt x="240" y="245"/>
                  <a:pt x="265" y="222"/>
                  <a:pt x="295" y="222"/>
                </a:cubicBezTo>
                <a:cubicBezTo>
                  <a:pt x="300" y="222"/>
                  <a:pt x="303" y="217"/>
                  <a:pt x="303" y="212"/>
                </a:cubicBezTo>
                <a:cubicBezTo>
                  <a:pt x="303" y="207"/>
                  <a:pt x="300" y="202"/>
                  <a:pt x="295" y="202"/>
                </a:cubicBezTo>
                <a:close/>
                <a:moveTo>
                  <a:pt x="542" y="111"/>
                </a:moveTo>
                <a:cubicBezTo>
                  <a:pt x="464" y="98"/>
                  <a:pt x="464" y="98"/>
                  <a:pt x="464" y="98"/>
                </a:cubicBezTo>
                <a:cubicBezTo>
                  <a:pt x="439" y="35"/>
                  <a:pt x="439" y="35"/>
                  <a:pt x="439" y="35"/>
                </a:cubicBezTo>
                <a:cubicBezTo>
                  <a:pt x="429" y="13"/>
                  <a:pt x="408" y="0"/>
                  <a:pt x="386" y="0"/>
                </a:cubicBezTo>
                <a:cubicBezTo>
                  <a:pt x="202" y="0"/>
                  <a:pt x="202" y="0"/>
                  <a:pt x="202" y="0"/>
                </a:cubicBezTo>
                <a:cubicBezTo>
                  <a:pt x="179" y="0"/>
                  <a:pt x="159" y="13"/>
                  <a:pt x="151" y="35"/>
                </a:cubicBezTo>
                <a:cubicBezTo>
                  <a:pt x="126" y="98"/>
                  <a:pt x="126" y="98"/>
                  <a:pt x="126" y="98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20" y="116"/>
                  <a:pt x="0" y="139"/>
                  <a:pt x="0" y="167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72"/>
                  <a:pt x="25" y="497"/>
                  <a:pt x="55" y="497"/>
                </a:cubicBezTo>
                <a:cubicBezTo>
                  <a:pt x="535" y="497"/>
                  <a:pt x="535" y="497"/>
                  <a:pt x="535" y="497"/>
                </a:cubicBezTo>
                <a:cubicBezTo>
                  <a:pt x="565" y="497"/>
                  <a:pt x="590" y="472"/>
                  <a:pt x="590" y="441"/>
                </a:cubicBezTo>
                <a:cubicBezTo>
                  <a:pt x="590" y="167"/>
                  <a:pt x="590" y="167"/>
                  <a:pt x="590" y="167"/>
                </a:cubicBezTo>
                <a:cubicBezTo>
                  <a:pt x="590" y="139"/>
                  <a:pt x="570" y="116"/>
                  <a:pt x="542" y="111"/>
                </a:cubicBezTo>
                <a:close/>
                <a:moveTo>
                  <a:pt x="552" y="441"/>
                </a:moveTo>
                <a:cubicBezTo>
                  <a:pt x="552" y="452"/>
                  <a:pt x="545" y="459"/>
                  <a:pt x="535" y="459"/>
                </a:cubicBezTo>
                <a:cubicBezTo>
                  <a:pt x="55" y="459"/>
                  <a:pt x="55" y="459"/>
                  <a:pt x="55" y="459"/>
                </a:cubicBezTo>
                <a:cubicBezTo>
                  <a:pt x="45" y="459"/>
                  <a:pt x="35" y="452"/>
                  <a:pt x="35" y="441"/>
                </a:cubicBezTo>
                <a:cubicBezTo>
                  <a:pt x="35" y="167"/>
                  <a:pt x="35" y="167"/>
                  <a:pt x="35" y="167"/>
                </a:cubicBezTo>
                <a:cubicBezTo>
                  <a:pt x="35" y="156"/>
                  <a:pt x="43" y="149"/>
                  <a:pt x="53" y="146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84" y="48"/>
                  <a:pt x="184" y="48"/>
                  <a:pt x="184" y="48"/>
                </a:cubicBezTo>
                <a:cubicBezTo>
                  <a:pt x="189" y="40"/>
                  <a:pt x="194" y="38"/>
                  <a:pt x="202" y="38"/>
                </a:cubicBezTo>
                <a:cubicBezTo>
                  <a:pt x="386" y="38"/>
                  <a:pt x="386" y="38"/>
                  <a:pt x="386" y="38"/>
                </a:cubicBezTo>
                <a:cubicBezTo>
                  <a:pt x="393" y="38"/>
                  <a:pt x="401" y="40"/>
                  <a:pt x="403" y="48"/>
                </a:cubicBezTo>
                <a:cubicBezTo>
                  <a:pt x="436" y="131"/>
                  <a:pt x="436" y="131"/>
                  <a:pt x="436" y="131"/>
                </a:cubicBezTo>
                <a:cubicBezTo>
                  <a:pt x="537" y="146"/>
                  <a:pt x="537" y="146"/>
                  <a:pt x="537" y="146"/>
                </a:cubicBezTo>
                <a:cubicBezTo>
                  <a:pt x="545" y="149"/>
                  <a:pt x="552" y="156"/>
                  <a:pt x="552" y="167"/>
                </a:cubicBezTo>
                <a:lnTo>
                  <a:pt x="552" y="441"/>
                </a:lnTo>
                <a:close/>
              </a:path>
            </a:pathLst>
          </a:custGeom>
          <a:solidFill>
            <a:srgbClr val="273C9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531" y="1862129"/>
            <a:ext cx="3158431" cy="267541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连接符: 曲线 12"/>
          <p:cNvCxnSpPr/>
          <p:nvPr/>
        </p:nvCxnSpPr>
        <p:spPr>
          <a:xfrm flipV="1">
            <a:off x="7235687" y="3415926"/>
            <a:ext cx="959844" cy="917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表格&#10;&#10;中度可信度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95" y="4909098"/>
            <a:ext cx="1783112" cy="155408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12"/>
          <p:cNvSpPr txBox="1"/>
          <p:nvPr/>
        </p:nvSpPr>
        <p:spPr>
          <a:xfrm>
            <a:off x="507226" y="5223842"/>
            <a:ext cx="2028863" cy="772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T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here 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are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 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some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 packages</a:t>
            </a:r>
            <a:endParaRPr lang="zh-CN" altLang="en-US" sz="2000" b="1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2255206" y="5658976"/>
            <a:ext cx="9100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图形用户界面, 网站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35" y="4832230"/>
            <a:ext cx="1930879" cy="165349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5700762" y="5352768"/>
            <a:ext cx="2737559" cy="865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A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 package on administrator page</a:t>
            </a:r>
            <a:endParaRPr lang="zh-CN" altLang="en-US" sz="2000" b="1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8061705" y="5741497"/>
            <a:ext cx="715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1" y="2043607"/>
            <a:ext cx="3863352" cy="2167504"/>
          </a:xfrm>
          <a:prstGeom prst="rect">
            <a:avLst/>
          </a:prstGeom>
        </p:spPr>
      </p:pic>
      <p:cxnSp>
        <p:nvCxnSpPr>
          <p:cNvPr id="8" name="连接符: 曲线 7"/>
          <p:cNvCxnSpPr/>
          <p:nvPr/>
        </p:nvCxnSpPr>
        <p:spPr>
          <a:xfrm rot="10800000" flipV="1">
            <a:off x="3846978" y="1806946"/>
            <a:ext cx="1042979" cy="9837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625900" y="3870106"/>
            <a:ext cx="2089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 </a:t>
            </a:r>
            <a:r>
              <a:rPr lang="en-US" altLang="zh-CN" sz="24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Search the history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jQsImhkaWQiOiJkYWU5YjI3ODc3NTk2NmFkOWNkNzBkZDFkZmM3YTJkYSIsInVzZXJDb3VudCI6MX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722</Words>
  <Application>Microsoft Macintosh PowerPoint</Application>
  <PresentationFormat>宽屏</PresentationFormat>
  <Paragraphs>153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汉仪晓波舒黑W</vt:lpstr>
      <vt:lpstr>Wingdings</vt:lpstr>
      <vt:lpstr>宋体</vt:lpstr>
      <vt:lpstr>Arial</vt:lpstr>
      <vt:lpstr>Cambria</vt:lpstr>
      <vt:lpstr>Times New Roman</vt:lpstr>
      <vt:lpstr>汉仪晓波折纸体简</vt:lpstr>
      <vt:lpstr>Cambria Math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文档存本地丢失不负责</dc:creator>
  <cp:lastModifiedBy>ALLEN YGY</cp:lastModifiedBy>
  <cp:revision>235</cp:revision>
  <dcterms:created xsi:type="dcterms:W3CDTF">2019-06-19T02:08:00Z</dcterms:created>
  <dcterms:modified xsi:type="dcterms:W3CDTF">2023-12-18T01:23:52Z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98C7EECEF8684DB393D14BBA64008625_13</vt:lpwstr>
  </property>
  <property fmtid="{D5CDD505-2E9C-101B-9397-08002B2CF9AE}" pid="4" name="KSOTemplateUUID">
    <vt:lpwstr>v1.0_mb_LL44PkTA+eZWOkLhOQqikg==</vt:lpwstr>
  </property>
</Properties>
</file>